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 Slab"/>
      <p:regular r:id="rId22"/>
      <p:bold r:id="rId23"/>
    </p:embeddedFon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Slab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font" Target="fonts/RobotoSlab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e6343303a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e6343303a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e6343303a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e6343303a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e6343303a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e6343303a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e6343303a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e6343303a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e6343303a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e6343303a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e6343303a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e6343303a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e6343303a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e6343303a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e6343303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e6343303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e6343303a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e6343303a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e6343303a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e6343303a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e6343303a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e6343303a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e6343303a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e6343303a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e6343303a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e6343303a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e6343303a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e6343303a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e6343303a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e6343303a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Хотел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Достъпване на информация за гостите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77" y="1281950"/>
            <a:ext cx="7377851" cy="3683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Тип на стаите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000" y="1334250"/>
            <a:ext cx="6370376" cy="35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Информация за рецепционистите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950" y="1365200"/>
            <a:ext cx="6891249" cy="345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Информация за резервацийте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989" y="1297200"/>
            <a:ext cx="7426025" cy="3590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Създаване на рецепционисти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725" y="1389513"/>
            <a:ext cx="6266550" cy="327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Подобряване на програмата?</a:t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Възможност за добавяне на снимки на потребителите на системата.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Възможност за изпращене на съобщения м/у потребителите.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1039175" y="22946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Благодаря за вниманието!</a:t>
            </a:r>
            <a:endParaRPr b="1"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Анализ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Предназнаение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Видове потребители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Вход в системата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300" y="1153575"/>
            <a:ext cx="5813575" cy="375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Форм за рецепционистите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175" y="1250450"/>
            <a:ext cx="6547724" cy="37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Справка по стаи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3075" y="1237425"/>
            <a:ext cx="6494250" cy="382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Добаване на гости в БД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825" y="1263475"/>
            <a:ext cx="6762350" cy="368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Добавяне на резервации в БД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2975" y="1302575"/>
            <a:ext cx="7437651" cy="368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Създаване на собственици на хотели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850" y="1215025"/>
            <a:ext cx="5433250" cy="351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Създаване на мениджъри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9350" y="1262125"/>
            <a:ext cx="6824701" cy="353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