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6FE"/>
    <a:srgbClr val="00A3FF"/>
    <a:srgbClr val="003049"/>
    <a:srgbClr val="006A5C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9" d="100"/>
          <a:sy n="19" d="100"/>
        </p:scale>
        <p:origin x="-1952" y="-96"/>
      </p:cViewPr>
      <p:guideLst>
        <p:guide orient="horz" pos="12384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4856446"/>
            <a:ext cx="9587602" cy="17500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MOTIVATION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When 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shouldn’t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you use your fair machine learning tool?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Example: Suppose there’s </a:t>
            </a: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 fair recidivism tool trained in Chicago, will it behave fairly in Philadelphia? </a:t>
            </a: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Idea: Practitioners often have access to </a:t>
            </a:r>
            <a:r>
              <a:rPr lang="en-US" sz="4800" b="1" i="1" dirty="0" smtClean="0">
                <a:solidFill>
                  <a:srgbClr val="000000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covariate information</a:t>
            </a:r>
          </a:p>
          <a:p>
            <a:pPr>
              <a:lnSpc>
                <a:spcPct val="80000"/>
              </a:lnSpc>
            </a:pPr>
            <a:endParaRPr lang="en-US" sz="2400" b="1" dirty="0">
              <a:solidFill>
                <a:srgbClr val="000000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Perturb data set. </a:t>
            </a: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Label perturbation covariates by binary notion of model fairness (e.g. &lt; 80% demographic parity).</a:t>
            </a: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Predict covariate shift fairness behavior with interpretable model.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=""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1"/>
            <a:ext cx="32004000" cy="1149664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683245"/>
            <a:ext cx="28717912" cy="1021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0" b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Fairness Warnings</a:t>
            </a:r>
            <a:r>
              <a:rPr lang="en-US" sz="15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provide interpretable boundary conditions for when a fairly trained model </a:t>
            </a:r>
            <a:r>
              <a:rPr lang="en-US" sz="15000" i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may</a:t>
            </a:r>
            <a:r>
              <a:rPr lang="en-US" sz="15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behave unfairly.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4905087"/>
            <a:ext cx="17813694" cy="1602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COMPAS SLIM EXAMPLE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LIMITATIONS</a:t>
            </a: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Warnings only suggest that there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may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be unfairness in particular application; fairness warnings are based on summary statistics and may not capture true covariate shift behavior.</a:t>
            </a:r>
            <a:endParaRPr lang="en-US" sz="48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067345"/>
            <a:ext cx="20269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Lato" panose="020F0502020204030203" pitchFamily="34" charset="0"/>
                <a:cs typeface="Lato" panose="020F0502020204030203" pitchFamily="34" charset="0"/>
              </a:rPr>
              <a:t>Fairness Warnings</a:t>
            </a:r>
            <a:endParaRPr lang="en-US" sz="8000" dirty="0"/>
          </a:p>
        </p:txBody>
      </p:sp>
      <p:pic>
        <p:nvPicPr>
          <p:cNvPr id="9" name="Picture 8" descr="haverford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2" y="32991340"/>
            <a:ext cx="6456298" cy="2902260"/>
          </a:xfrm>
          <a:prstGeom prst="rect">
            <a:avLst/>
          </a:prstGeom>
        </p:spPr>
      </p:pic>
      <p:pic>
        <p:nvPicPr>
          <p:cNvPr id="17" name="Picture 16" descr="uci-stacked-wordmark-blue1-1024x1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2" y="36621816"/>
            <a:ext cx="11850328" cy="1840041"/>
          </a:xfrm>
          <a:prstGeom prst="rect">
            <a:avLst/>
          </a:prstGeom>
        </p:spPr>
      </p:pic>
      <p:pic>
        <p:nvPicPr>
          <p:cNvPr id="27" name="Picture 26" descr="Screen Shot 2019-11-22 at 10.46.37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36" y="16053139"/>
            <a:ext cx="19182490" cy="8611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2634478" y="32779351"/>
            <a:ext cx="10361608" cy="6355586"/>
          </a:xfrm>
          <a:prstGeom prst="rect">
            <a:avLst/>
          </a:prstGeom>
          <a:noFill/>
          <a:ln>
            <a:solidFill>
              <a:srgbClr val="7CC6F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Check us out at FAT* 2020:</a:t>
            </a:r>
          </a:p>
          <a:p>
            <a:pPr>
              <a:lnSpc>
                <a:spcPct val="20000"/>
              </a:lnSpc>
            </a:pPr>
            <a:endParaRPr lang="en-US" sz="6600" b="1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600" b="1" i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Fairness Warnings &amp; Fair-MAML: Learning Fairly from Minimal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631028" y="13397970"/>
            <a:ext cx="1650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Dylan Slack,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Sorelle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Friedler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and Emile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Givental</a:t>
            </a:r>
            <a:endParaRPr lang="en-US" sz="5400" b="1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8" name="Picture 17" descr="qr-code (4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200" y="32562800"/>
            <a:ext cx="6553200" cy="655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22148800" y="33042846"/>
            <a:ext cx="3810000" cy="2726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Scan code for </a:t>
            </a:r>
            <a:r>
              <a:rPr lang="en-US" sz="4800" dirty="0" err="1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arXiv</a:t>
            </a:r>
            <a:r>
              <a:rPr lang="en-US" sz="4800" dirty="0" smtClean="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  <a:endParaRPr lang="en-US" sz="4800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163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Dylan Slack</cp:lastModifiedBy>
  <cp:revision>74</cp:revision>
  <dcterms:created xsi:type="dcterms:W3CDTF">2019-04-03T04:48:47Z</dcterms:created>
  <dcterms:modified xsi:type="dcterms:W3CDTF">2019-11-29T06:40:26Z</dcterms:modified>
</cp:coreProperties>
</file>