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6FE"/>
    <a:srgbClr val="00A3FF"/>
    <a:srgbClr val="003049"/>
    <a:srgbClr val="006A5C"/>
    <a:srgbClr val="4A148C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5" d="100"/>
          <a:sy n="25" d="100"/>
        </p:scale>
        <p:origin x="-2072" y="1216"/>
      </p:cViewPr>
      <p:guideLst>
        <p:guide orient="horz" pos="12384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1757646"/>
            <a:ext cx="11818956" cy="14028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MOTIVATION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Minor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changes in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test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distribution can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have significant effects on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fairness (see Fairness Warnings).  How can we train a model that copes?</a:t>
            </a: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We can train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fair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meta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-model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that contains general features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relating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to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both fairness and accuracy using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model agnostic meta-learning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with added fairness objective (Fair-MAML)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.  </a:t>
            </a:r>
            <a:endParaRPr lang="en-US" sz="48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Fair-MAML can be fine-tuned to new fairness tests to achieve high degrees of accuracy with minimal data.</a:t>
            </a: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8788400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637778"/>
            <a:ext cx="28717912" cy="7671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0" b="1" dirty="0" smtClean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Fair-MAML </a:t>
            </a:r>
            <a:r>
              <a:rPr lang="en-US" sz="15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offers a route to distribute fair ML models that can quickly be trained on new tasks.</a:t>
            </a:r>
            <a:endParaRPr lang="en-US" sz="15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01732" y="9251950"/>
            <a:ext cx="25322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Fair Meta-Learning: Learning How to Learn </a:t>
            </a:r>
            <a:r>
              <a:rPr lang="en-US" sz="8000" b="1" dirty="0" smtClean="0">
                <a:latin typeface="Lato" panose="020F0502020204030203" pitchFamily="34" charset="0"/>
                <a:cs typeface="Lato" panose="020F0502020204030203" pitchFamily="34" charset="0"/>
              </a:rPr>
              <a:t>Fairly</a:t>
            </a:r>
            <a:endParaRPr lang="en-US" sz="8000" dirty="0"/>
          </a:p>
        </p:txBody>
      </p:sp>
      <p:pic>
        <p:nvPicPr>
          <p:cNvPr id="9" name="Picture 8" descr="haverford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2" y="32991340"/>
            <a:ext cx="6456298" cy="2902260"/>
          </a:xfrm>
          <a:prstGeom prst="rect">
            <a:avLst/>
          </a:prstGeom>
        </p:spPr>
      </p:pic>
      <p:pic>
        <p:nvPicPr>
          <p:cNvPr id="17" name="Picture 16" descr="uci-stacked-wordmark-blue1-1024x1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2" y="36621816"/>
            <a:ext cx="11850328" cy="184004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3302968" y="33447761"/>
            <a:ext cx="11564892" cy="5136791"/>
          </a:xfrm>
          <a:prstGeom prst="rect">
            <a:avLst/>
          </a:prstGeom>
          <a:noFill/>
          <a:ln>
            <a:solidFill>
              <a:srgbClr val="7CC6F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Check us out at FAT</a:t>
            </a:r>
            <a:r>
              <a:rPr lang="en-US" sz="6600" b="1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* 2020:</a:t>
            </a:r>
            <a:endParaRPr lang="en-US" sz="6600" b="1" dirty="0" smtClean="0">
              <a:solidFill>
                <a:schemeClr val="bg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20000"/>
              </a:lnSpc>
            </a:pPr>
            <a:endParaRPr lang="en-US" sz="6600" b="1" dirty="0" smtClean="0">
              <a:solidFill>
                <a:schemeClr val="bg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6600" b="1" i="1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Fairness Warnings &amp; Fair-MAML: Learning Fairly from Minimal Data</a:t>
            </a:r>
          </a:p>
        </p:txBody>
      </p:sp>
      <p:pic>
        <p:nvPicPr>
          <p:cNvPr id="12" name="Picture 11" descr="qr-code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804" y="32651029"/>
            <a:ext cx="6467648" cy="64676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1631028" y="10654770"/>
            <a:ext cx="1650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Dylan Slack,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Sorelle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Friedler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and Emile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Givental</a:t>
            </a:r>
            <a:endParaRPr lang="en-US" sz="5400" b="1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Screen Shot 2019-11-24 at 2.29.08 P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25171400"/>
            <a:ext cx="8636000" cy="4922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0" y="30378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ato Black" panose="020F0A02020204030203" pitchFamily="34" charset="0"/>
                <a:cs typeface="Arial" panose="020B0604020202020204" pitchFamily="34" charset="0"/>
              </a:rPr>
              <a:t>[Finn et. al., 2017]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3581044" y="11757646"/>
            <a:ext cx="16441756" cy="133636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SYNTHETIC EXAMPLE ON NEW TASK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COMMUNITIES AND CRIME EXAMPLE</a:t>
            </a: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Screen Shot 2019-11-24 at 2.35.48 P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550" y="13036549"/>
            <a:ext cx="17189450" cy="10177323"/>
          </a:xfrm>
          <a:prstGeom prst="rect">
            <a:avLst/>
          </a:prstGeom>
        </p:spPr>
      </p:pic>
      <p:pic>
        <p:nvPicPr>
          <p:cNvPr id="21" name="Picture 20" descr="Screen Shot 2019-11-24 at 2.36.18 P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649" y="12636501"/>
            <a:ext cx="12706351" cy="412441"/>
          </a:xfrm>
          <a:prstGeom prst="rect">
            <a:avLst/>
          </a:prstGeom>
        </p:spPr>
      </p:pic>
      <p:pic>
        <p:nvPicPr>
          <p:cNvPr id="25" name="Picture 24" descr="Screen Shot 2019-11-24 at 2.39.03 PM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9" y="24434799"/>
            <a:ext cx="15203083" cy="73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162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Dylan Slack</cp:lastModifiedBy>
  <cp:revision>116</cp:revision>
  <dcterms:created xsi:type="dcterms:W3CDTF">2019-04-03T04:48:47Z</dcterms:created>
  <dcterms:modified xsi:type="dcterms:W3CDTF">2019-11-24T22:42:37Z</dcterms:modified>
</cp:coreProperties>
</file>