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301" r:id="rId7"/>
    <p:sldId id="302" r:id="rId8"/>
    <p:sldId id="288" r:id="rId9"/>
    <p:sldId id="290" r:id="rId10"/>
    <p:sldId id="303" r:id="rId11"/>
    <p:sldId id="29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6" autoAdjust="0"/>
  </p:normalViewPr>
  <p:slideViewPr>
    <p:cSldViewPr snapToGrid="0">
      <p:cViewPr>
        <p:scale>
          <a:sx n="67" d="100"/>
          <a:sy n="67" d="100"/>
        </p:scale>
        <p:origin x="644" y="7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52A714CA-BB23-4F17-A1E5-A7E59E550005}" type="datetime1">
              <a:rPr lang="fr-FR" smtClean="0"/>
              <a:t>29/06/2025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AFF3A6F-DEFA-45E0-9496-BEE7C2C6F3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D9FD98B-ABAD-47D0-AEF3-E7E088603B18}" type="datetime1">
              <a:rPr lang="fr-FR" smtClean="0"/>
              <a:t>29/06/2025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F97DC217-DF71-1A49-B3EA-559F1F43B0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3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79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8" name="Forme libre 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image d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fr-FR" sz="3200"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fr-FR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fr-FR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fr-FR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fr-FR" sz="2800"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dirty="0"/>
              <a:t>A Lightweight Python Package for Industrial Time Series 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dirty="0"/>
              <a:t>Data loading and resampling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040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fr-FR"/>
            </a:defPPr>
          </a:lstStyle>
          <a:p>
            <a:r>
              <a:rPr lang="en-US" dirty="0"/>
              <a:t>Data in JSON format, input with timestamp and value</a:t>
            </a:r>
          </a:p>
          <a:p>
            <a:r>
              <a:rPr lang="en-US" dirty="0"/>
              <a:t>Example: {'timestamp': ..., 'value': ...}</a:t>
            </a:r>
          </a:p>
          <a:p>
            <a:endParaRPr lang="en-US" dirty="0"/>
          </a:p>
          <a:p>
            <a:r>
              <a:rPr lang="en-US" dirty="0"/>
              <a:t>Timestamps are not evenly spaced</a:t>
            </a:r>
          </a:p>
          <a:p>
            <a:r>
              <a:rPr lang="en-US" dirty="0"/>
              <a:t>Need to resample the data to regular intervals (e.g., 1 second)</a:t>
            </a:r>
          </a:p>
          <a:p>
            <a:endParaRPr lang="en-US" dirty="0"/>
          </a:p>
          <a:p>
            <a:r>
              <a:rPr lang="en-US" dirty="0"/>
              <a:t>Resampling introduces missing values</a:t>
            </a:r>
          </a:p>
          <a:p>
            <a:r>
              <a:rPr lang="en-US" dirty="0"/>
              <a:t>Gaps are filled using the nearest known values</a:t>
            </a:r>
          </a:p>
          <a:p>
            <a:r>
              <a:rPr lang="fr-FR" dirty="0"/>
              <a:t>(interpolation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endParaRPr lang="en-US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D168A-7B99-A496-C1CD-256AF762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561367"/>
            <a:ext cx="9779183" cy="1744415"/>
          </a:xfrm>
        </p:spPr>
        <p:txBody>
          <a:bodyPr/>
          <a:lstStyle/>
          <a:p>
            <a:r>
              <a:rPr lang="fr-FR" dirty="0"/>
              <a:t>State </a:t>
            </a:r>
            <a:r>
              <a:rPr lang="fr-FR" dirty="0" err="1"/>
              <a:t>detection</a:t>
            </a:r>
            <a:r>
              <a:rPr lang="fr-FR" dirty="0"/>
              <a:t> and </a:t>
            </a:r>
            <a:r>
              <a:rPr lang="fr-FR" dirty="0" err="1"/>
              <a:t>outliers</a:t>
            </a:r>
            <a:r>
              <a:rPr lang="fr-FR" dirty="0"/>
              <a:t> </a:t>
            </a:r>
            <a:r>
              <a:rPr lang="fr-FR" dirty="0" err="1"/>
              <a:t>removal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9D6C6-D8E8-E7EC-A0C1-63CCA6D8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8" y="1372009"/>
            <a:ext cx="9779182" cy="1744416"/>
          </a:xfrm>
        </p:spPr>
        <p:txBody>
          <a:bodyPr>
            <a:normAutofit/>
          </a:bodyPr>
          <a:lstStyle/>
          <a:p>
            <a:r>
              <a:rPr lang="en-US" dirty="0"/>
              <a:t>We use median filtering to detect states</a:t>
            </a:r>
          </a:p>
          <a:p>
            <a:r>
              <a:rPr lang="en-US" dirty="0"/>
              <a:t>To be </a:t>
            </a:r>
            <a:r>
              <a:rPr lang="en-US" dirty="0" err="1"/>
              <a:t>separed</a:t>
            </a:r>
            <a:r>
              <a:rPr lang="en-US" dirty="0"/>
              <a:t>: Production and Standby</a:t>
            </a:r>
          </a:p>
          <a:p>
            <a:r>
              <a:rPr lang="en-US" dirty="0"/>
              <a:t>Median filtering helps reduce outlier influence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2E6D75D-D87C-F1C9-1BC7-9224F3F43EA7}"/>
              </a:ext>
            </a:extLst>
          </p:cNvPr>
          <p:cNvSpPr txBox="1">
            <a:spLocks/>
          </p:cNvSpPr>
          <p:nvPr/>
        </p:nvSpPr>
        <p:spPr>
          <a:xfrm>
            <a:off x="1071937" y="1997161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Why</a:t>
            </a:r>
            <a:r>
              <a:rPr lang="fr-FR" dirty="0"/>
              <a:t> This </a:t>
            </a:r>
            <a:r>
              <a:rPr lang="fr-FR" dirty="0" err="1"/>
              <a:t>Approach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A187F27-7E4C-6595-F8EF-290619E8F149}"/>
              </a:ext>
            </a:extLst>
          </p:cNvPr>
          <p:cNvSpPr txBox="1">
            <a:spLocks/>
          </p:cNvSpPr>
          <p:nvPr/>
        </p:nvSpPr>
        <p:spPr>
          <a:xfrm>
            <a:off x="1071938" y="3930538"/>
            <a:ext cx="9779182" cy="1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computational cost</a:t>
            </a:r>
          </a:p>
          <a:p>
            <a:r>
              <a:rPr lang="en-US" dirty="0"/>
              <a:t>Fast and simple implementation</a:t>
            </a:r>
          </a:p>
          <a:p>
            <a:r>
              <a:rPr lang="en-US" dirty="0"/>
              <a:t>No machine learning or training data required</a:t>
            </a:r>
          </a:p>
        </p:txBody>
      </p:sp>
    </p:spTree>
    <p:extLst>
      <p:ext uri="{BB962C8B-B14F-4D97-AF65-F5344CB8AC3E}">
        <p14:creationId xmlns:p14="http://schemas.microsoft.com/office/powerpoint/2010/main" val="27195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185" y="-2066364"/>
            <a:ext cx="8364074" cy="32004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800" dirty="0" err="1"/>
              <a:t>Before</a:t>
            </a:r>
            <a:r>
              <a:rPr lang="fr-FR" sz="4800" dirty="0"/>
              <a:t> </a:t>
            </a:r>
            <a:r>
              <a:rPr lang="fr-FR" sz="4800" dirty="0" err="1"/>
              <a:t>outlier</a:t>
            </a:r>
            <a:r>
              <a:rPr lang="fr-FR" sz="4800" dirty="0"/>
              <a:t> </a:t>
            </a:r>
            <a:r>
              <a:rPr lang="fr-FR" sz="4800" dirty="0" err="1"/>
              <a:t>removal</a:t>
            </a:r>
            <a:endParaRPr lang="fr-FR" sz="4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BFF0C22-5C3E-5EF8-1BDB-58AF8D60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" y="1326776"/>
            <a:ext cx="8364075" cy="55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185" y="-2066364"/>
            <a:ext cx="8364074" cy="32004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800" dirty="0" err="1"/>
              <a:t>After</a:t>
            </a:r>
            <a:r>
              <a:rPr lang="fr-FR" sz="4800" dirty="0"/>
              <a:t> </a:t>
            </a:r>
            <a:r>
              <a:rPr lang="fr-FR" sz="4800" dirty="0" err="1"/>
              <a:t>outlier</a:t>
            </a:r>
            <a:r>
              <a:rPr lang="fr-FR" sz="4800" dirty="0"/>
              <a:t> </a:t>
            </a:r>
            <a:r>
              <a:rPr lang="fr-FR" sz="4800" dirty="0" err="1"/>
              <a:t>removal</a:t>
            </a:r>
            <a:endParaRPr lang="fr-FR" sz="48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D6236A-6561-2E19-70BB-731AE207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5" y="1308846"/>
            <a:ext cx="8364074" cy="5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Focus on Production States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491435" cy="333283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r>
              <a:rPr lang="en-US" sz="3200" dirty="0"/>
              <a:t>After state detection, extract production segments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485457" cy="333283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r>
              <a:rPr lang="en-US" sz="3200" dirty="0"/>
              <a:t>These are the basis for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Cycle </a:t>
            </a:r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0403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r>
              <a:rPr lang="en-US" dirty="0"/>
              <a:t>Compare each production cycle to a standard one</a:t>
            </a:r>
          </a:p>
          <a:p>
            <a:r>
              <a:rPr lang="en-US" dirty="0"/>
              <a:t>Identify the most deviating cycles</a:t>
            </a:r>
          </a:p>
          <a:p>
            <a:r>
              <a:rPr lang="en-US" dirty="0"/>
              <a:t>Helps in anomaly detection and diagnostics</a:t>
            </a:r>
          </a:p>
          <a:p>
            <a:r>
              <a:rPr lang="en-US" dirty="0"/>
              <a:t>Assigning grade to the number of deviating pattern</a:t>
            </a:r>
          </a:p>
          <a:p>
            <a:r>
              <a:rPr lang="en-US" dirty="0"/>
              <a:t>A : no issue </a:t>
            </a:r>
          </a:p>
          <a:p>
            <a:r>
              <a:rPr lang="en-US" dirty="0"/>
              <a:t>B : 1 issues</a:t>
            </a:r>
          </a:p>
          <a:p>
            <a:r>
              <a:rPr lang="en-US" dirty="0"/>
              <a:t>C : 2 issues</a:t>
            </a:r>
          </a:p>
          <a:p>
            <a:r>
              <a:rPr lang="en-US" dirty="0"/>
              <a:t>D : 3 issues</a:t>
            </a:r>
          </a:p>
          <a:p>
            <a:endParaRPr lang="en-US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76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661851"/>
            <a:ext cx="6220278" cy="326281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797285"/>
            <a:ext cx="6220277" cy="2919512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/>
              <a:t>Lightweight and interpretable solution for industrial data</a:t>
            </a:r>
          </a:p>
          <a:p>
            <a:r>
              <a:rPr lang="en-US" dirty="0"/>
              <a:t>Works in real-time environments</a:t>
            </a:r>
          </a:p>
          <a:p>
            <a:r>
              <a:rPr lang="en-US" dirty="0"/>
              <a:t>Easily extendable with visualization and reporting tools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54_TF45331398_Win32" id="{C5EE15C2-F5A4-4765-8CC2-D658FE393FBC}" vid="{03207F67-BCF6-498B-8870-4FA7CB04C4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58</TotalTime>
  <Words>207</Words>
  <Application>Microsoft Office PowerPoint</Application>
  <PresentationFormat>Grand écran</PresentationFormat>
  <Paragraphs>52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Personnalisé</vt:lpstr>
      <vt:lpstr>A Lightweight Python Package for Industrial Time Series Analysis</vt:lpstr>
      <vt:lpstr>Data loading and resampling</vt:lpstr>
      <vt:lpstr>State detection and outliers removal</vt:lpstr>
      <vt:lpstr>Before outlier removal</vt:lpstr>
      <vt:lpstr>After outlier removal</vt:lpstr>
      <vt:lpstr>Focus on Production States</vt:lpstr>
      <vt:lpstr>Cycle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Tony</dc:creator>
  <cp:lastModifiedBy>Dylan Tony</cp:lastModifiedBy>
  <cp:revision>2</cp:revision>
  <dcterms:created xsi:type="dcterms:W3CDTF">2025-06-28T20:48:40Z</dcterms:created>
  <dcterms:modified xsi:type="dcterms:W3CDTF">2025-06-28T21:49:22Z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