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49.xml"/><Relationship Id="rId4" Type="http://schemas.openxmlformats.org/officeDocument/2006/relationships/image" Target="../media/image6.png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Ribbon</a:t>
            </a:r>
            <a:r>
              <a:rPr dirty="0">
                <a:solidFill>
                  <a:schemeClr val="bg1"/>
                </a:solidFill>
              </a:rPr>
              <a:t>源码</a:t>
            </a:r>
            <a:r>
              <a:rPr dirty="0">
                <a:solidFill>
                  <a:schemeClr val="bg1"/>
                </a:solidFill>
              </a:rPr>
              <a:t>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功能说明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490980"/>
            <a:ext cx="10970260" cy="47586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RoundRobinRule，轮训策略，默认策略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RandomRule，随机，使用Random对象从服务列表中随机选择一个服务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RetryRule，轮询 + 重试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WeightedResponseTimeRule，优先选择响应时间快，此策略会根据平均响应时间计算所有服务的权重，响应时间越快，服务权重越重、被选中的概率越高。此类有个DynamicServerWeightTask的定时任务，默认情况下每隔30秒会计算一次各个服务实例的权重。刚启动时，如果统计信息不足，则使用RoundRobinRule策略，等统计信息足够，会切换回来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AvailabilityFilteringRule，可用性过滤，会先过滤掉以下服务：由于多次访问故障而断路器处于打开的服务、并发的连接数量超过阈值，然后对剩余的服务列表按照RoundRobinRule策略进行访问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BestAvailableRule，优先选择并发请求最小的，刚启动时吗，如果统计信息不足，则使用RoundRobinRule策略，等统计信息足够，才会切换回来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ZoneAvoidanceRule，可以实现避免可能访问失效的区域(zone)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功能说明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RibbonAutoConfiguration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//获取ioc中RibbonClientSpecification（每个RibbonClient都会有一个）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List&lt;RibbonClientSpecification&gt; configurations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RibbonEagerLoadProperties ribbonEagerLoadProperties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//饥饿加载模式配置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SpringClientFactory springClientFactory()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//子容器管理器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LoadBalancerClient loadBalancerClient()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//负载均衡客户端（LoadBalancerInterceptor需要）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RibbonApplicationContextInitializer ribbonApplicationContextInitializer()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//饥饿加载模式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RibbonApplicationContextInitializer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//事件驱动的Ribbon client初始化组件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源码解析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初始化时，启动一个定时器，每隔30秒去统计每个服务的权重。得到权重之后，通过随机数的方式，决定哪个服务被选中。比如：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3个服务，平均响应时间为：A:100，B:200，C:300毫秒，则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A的权重： 600-100 = 500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B的权重：500+600-200 = 900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C的权重：900+600-300 = 1200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取最后一条数据取到1200，则随机1200，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如果随机数在0-500，则选A；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如果随机数在500-900，则选B；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如果随机数在900-1200，则选C；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如果没有服务命中或者权重没有初始化，则取轮询的结果。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WeightedResponseTimeRule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一、注册FeignClient配置类和FeignClient BeanDefinition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二、实例化Feign上下文对象FeignContext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三、创建 Feign.builder 对象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四、生成负载均衡代理类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五、生成默认代理类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六、注入到spring容器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Feign架构步骤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@EnableFeignClients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@Import({FeignClientsRegistrar.class}) -&gt; registerBeanDefinitions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FeignClientFactoryBean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8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注册FeignClient配置类和FeignClient BeanDefinition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UNIT_PLACING_PICTURE_USER_VIEWPORT" val="{&quot;height&quot;:5688,&quot;width&quot;:21552}"/>
</p:tagLst>
</file>

<file path=ppt/tags/tag14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2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66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1980</Words>
  <Application>WPS 演示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微软雅黑</vt:lpstr>
      <vt:lpstr>隶书</vt:lpstr>
      <vt:lpstr>汉仪尚巍手书W</vt:lpstr>
      <vt:lpstr>Calibri</vt:lpstr>
      <vt:lpstr>Office 主题</vt:lpstr>
      <vt:lpstr>2_Office 主题​​</vt:lpstr>
      <vt:lpstr>SpringCloud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Dylan</cp:lastModifiedBy>
  <cp:revision>7</cp:revision>
  <dcterms:created xsi:type="dcterms:W3CDTF">2020-08-01T14:35:38Z</dcterms:created>
  <dcterms:modified xsi:type="dcterms:W3CDTF">2020-08-02T08:21:14Z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