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7" r:id="rId4"/>
    <p:sldId id="260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原理解析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演示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9</cp:revision>
  <dcterms:created xsi:type="dcterms:W3CDTF">2020-07-29T05:44:00Z</dcterms:created>
  <dcterms:modified xsi:type="dcterms:W3CDTF">2020-07-30T03:21:05Z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