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/>
          </a:bodyPr>
          <a:lstStyle/>
          <a:p>
            <a:r>
              <a:rPr lang="en-US" altLang="zh-CN" dirty="0">
                <a:sym typeface="+mn-ea"/>
              </a:rPr>
              <a:t>Docker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2205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汉仪尚巍手书W</vt:lpstr>
      <vt:lpstr>微软雅黑</vt:lpstr>
      <vt:lpstr>隶书</vt:lpstr>
      <vt:lpstr>Calibri</vt:lpstr>
      <vt:lpstr>Office 主题</vt:lpstr>
      <vt:lpstr>2_Office 主题​​</vt:lpstr>
      <vt:lpstr>Redis源码解析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2</cp:revision>
  <dcterms:created xsi:type="dcterms:W3CDTF">2020-08-02T09:06:09Z</dcterms:created>
  <dcterms:modified xsi:type="dcterms:W3CDTF">2020-08-02T09:07:27Z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