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Config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ConfigServerAutoConfiguration -&gt; EnvironmentRepositoryConfiguration -&gt; DefaultRepositoryConfiguration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latin typeface="隶书" panose="02010509060101010101" charset="-122"/>
                <a:ea typeface="隶书" panose="02010509060101010101" charset="-122"/>
                <a:sym typeface="+mn-ea"/>
              </a:rPr>
              <a:t>EnvironmentRepository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SpringCloud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3</cp:revision>
  <dcterms:created xsi:type="dcterms:W3CDTF">2020-08-02T08:30:17Z</dcterms:created>
  <dcterms:modified xsi:type="dcterms:W3CDTF">2020-08-02T08:36:54Z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