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7" r:id="rId4"/>
    <p:sldId id="260" r:id="rId5"/>
    <p:sldId id="265" r:id="rId6"/>
    <p:sldId id="266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 Cloud Eureka的自动配置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@EnableDiscoveryClient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EurekaDiscoveryClientConfiguration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EurekaClientAutoConfiguration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 EurekaInstanceConfigBean eurekaInstanceConfigBean # 注册EurekaInstanceConfigBean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Client启动并调用Eureka Server的注册接口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WPS 演示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13</cp:revision>
  <dcterms:created xsi:type="dcterms:W3CDTF">2020-07-29T05:44:00Z</dcterms:created>
  <dcterms:modified xsi:type="dcterms:W3CDTF">2020-07-31T00:44:50Z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