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16"/>
  </p:notesMasterIdLst>
  <p:sldIdLst>
    <p:sldId id="257" r:id="rId4"/>
    <p:sldId id="260" r:id="rId5"/>
    <p:sldId id="265" r:id="rId6"/>
    <p:sldId id="269" r:id="rId7"/>
    <p:sldId id="271" r:id="rId8"/>
    <p:sldId id="272" r:id="rId9"/>
    <p:sldId id="273" r:id="rId10"/>
    <p:sldId id="276" r:id="rId11"/>
    <p:sldId id="274" r:id="rId12"/>
    <p:sldId id="275" r:id="rId13"/>
    <p:sldId id="277" r:id="rId14"/>
    <p:sldId id="264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6.xml"/><Relationship Id="rId8" Type="http://schemas.openxmlformats.org/officeDocument/2006/relationships/tags" Target="../tags/tag5.xml"/><Relationship Id="rId7" Type="http://schemas.openxmlformats.org/officeDocument/2006/relationships/tags" Target="../tags/tag4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image" Target="file:///C:\Users\1V994W2\Documents\Tencent%20Files\574576071\FileRecv\&#25340;&#35013;&#32032;&#26448;\&#31616;&#32422;&#21333;&#22270;-30\\09\subject_holdleft_16,85,222_0_staid_full_0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1.xml"/><Relationship Id="rId10" Type="http://schemas.openxmlformats.org/officeDocument/2006/relationships/tags" Target="../tags/tag7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11.xml"/><Relationship Id="rId8" Type="http://schemas.openxmlformats.org/officeDocument/2006/relationships/tags" Target="../tags/tag10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9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8.xml"/><Relationship Id="rId12" Type="http://schemas.openxmlformats.org/officeDocument/2006/relationships/tags" Target="../tags/tag14.xml"/><Relationship Id="rId11" Type="http://schemas.openxmlformats.org/officeDocument/2006/relationships/tags" Target="../tags/tag13.xml"/><Relationship Id="rId10" Type="http://schemas.openxmlformats.org/officeDocument/2006/relationships/tags" Target="../tags/tag12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18.xml"/><Relationship Id="rId8" Type="http://schemas.openxmlformats.org/officeDocument/2006/relationships/tags" Target="../tags/tag17.xml"/><Relationship Id="rId7" Type="http://schemas.openxmlformats.org/officeDocument/2006/relationships/image" Target="file:///C:\Users\1V994W2\PycharmProjects\PPT_Background_Generation/pic_temp/pic_half_down.png" TargetMode="External"/><Relationship Id="rId6" Type="http://schemas.openxmlformats.org/officeDocument/2006/relationships/image" Target="../media/image5.png"/><Relationship Id="rId5" Type="http://schemas.openxmlformats.org/officeDocument/2006/relationships/tags" Target="../tags/tag16.xml"/><Relationship Id="rId4" Type="http://schemas.openxmlformats.org/officeDocument/2006/relationships/image" Target="file:///C:\Users\1V994W2\PycharmProjects\PPT_Background_Generation/pic_temp/pic_half_top.png" TargetMode="External"/><Relationship Id="rId3" Type="http://schemas.openxmlformats.org/officeDocument/2006/relationships/image" Target="../media/image4.png"/><Relationship Id="rId2" Type="http://schemas.openxmlformats.org/officeDocument/2006/relationships/tags" Target="../tags/tag15.xml"/><Relationship Id="rId12" Type="http://schemas.openxmlformats.org/officeDocument/2006/relationships/tags" Target="../tags/tag21.xml"/><Relationship Id="rId11" Type="http://schemas.openxmlformats.org/officeDocument/2006/relationships/tags" Target="../tags/tag20.xml"/><Relationship Id="rId10" Type="http://schemas.openxmlformats.org/officeDocument/2006/relationships/tags" Target="../tags/tag19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25.xml"/><Relationship Id="rId8" Type="http://schemas.openxmlformats.org/officeDocument/2006/relationships/tags" Target="../tags/tag24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23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22.xml"/><Relationship Id="rId13" Type="http://schemas.openxmlformats.org/officeDocument/2006/relationships/tags" Target="../tags/tag29.xml"/><Relationship Id="rId12" Type="http://schemas.openxmlformats.org/officeDocument/2006/relationships/tags" Target="../tags/tag28.xml"/><Relationship Id="rId11" Type="http://schemas.openxmlformats.org/officeDocument/2006/relationships/tags" Target="../tags/tag27.xml"/><Relationship Id="rId10" Type="http://schemas.openxmlformats.org/officeDocument/2006/relationships/tags" Target="../tags/tag26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33.xml"/><Relationship Id="rId8" Type="http://schemas.openxmlformats.org/officeDocument/2006/relationships/tags" Target="../tags/tag32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31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30.xml"/><Relationship Id="rId15" Type="http://schemas.openxmlformats.org/officeDocument/2006/relationships/tags" Target="../tags/tag39.xml"/><Relationship Id="rId14" Type="http://schemas.openxmlformats.org/officeDocument/2006/relationships/tags" Target="../tags/tag38.xml"/><Relationship Id="rId13" Type="http://schemas.openxmlformats.org/officeDocument/2006/relationships/tags" Target="../tags/tag37.xml"/><Relationship Id="rId12" Type="http://schemas.openxmlformats.org/officeDocument/2006/relationships/tags" Target="../tags/tag36.xml"/><Relationship Id="rId11" Type="http://schemas.openxmlformats.org/officeDocument/2006/relationships/tags" Target="../tags/tag35.xml"/><Relationship Id="rId10" Type="http://schemas.openxmlformats.org/officeDocument/2006/relationships/tags" Target="../tags/tag34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43.xml"/><Relationship Id="rId8" Type="http://schemas.openxmlformats.org/officeDocument/2006/relationships/image" Target="file:///C:\Users\1V994W2\PycharmProjects\PPT_Background_Generation/pic_temp/0_pic_quater_left_up.png" TargetMode="External"/><Relationship Id="rId7" Type="http://schemas.openxmlformats.org/officeDocument/2006/relationships/image" Target="../media/image2.png"/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4" Type="http://schemas.openxmlformats.org/officeDocument/2006/relationships/image" Target="file:///C:\Users\1V994W2\Documents\Tencent%20Files\574576071\FileRecv\&#25340;&#35013;&#32032;&#26448;\&#31616;&#32422;&#21333;&#22270;-30\\09\subject_holdleft_16,85,222_0_staid_full_0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40.xml"/><Relationship Id="rId12" Type="http://schemas.openxmlformats.org/officeDocument/2006/relationships/tags" Target="../tags/tag46.xml"/><Relationship Id="rId11" Type="http://schemas.openxmlformats.org/officeDocument/2006/relationships/tags" Target="../tags/tag45.xml"/><Relationship Id="rId10" Type="http://schemas.openxmlformats.org/officeDocument/2006/relationships/tags" Target="../tags/tag44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49.xml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53.xml"/><Relationship Id="rId8" Type="http://schemas.openxmlformats.org/officeDocument/2006/relationships/tags" Target="../tags/tag52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51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50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tags" Target="../tags/tag55.xml"/><Relationship Id="rId10" Type="http://schemas.openxmlformats.org/officeDocument/2006/relationships/tags" Target="../tags/tag54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61.xml"/><Relationship Id="rId8" Type="http://schemas.openxmlformats.org/officeDocument/2006/relationships/tags" Target="../tags/tag60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59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58.xml"/><Relationship Id="rId12" Type="http://schemas.openxmlformats.org/officeDocument/2006/relationships/tags" Target="../tags/tag64.xml"/><Relationship Id="rId11" Type="http://schemas.openxmlformats.org/officeDocument/2006/relationships/tags" Target="../tags/tag63.xml"/><Relationship Id="rId10" Type="http://schemas.openxmlformats.org/officeDocument/2006/relationships/tags" Target="../tags/tag62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68.xml"/><Relationship Id="rId8" Type="http://schemas.openxmlformats.org/officeDocument/2006/relationships/tags" Target="../tags/tag67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66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65.xml"/><Relationship Id="rId11" Type="http://schemas.openxmlformats.org/officeDocument/2006/relationships/tags" Target="../tags/tag70.xml"/><Relationship Id="rId10" Type="http://schemas.openxmlformats.org/officeDocument/2006/relationships/tags" Target="../tags/tag69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74.xml"/><Relationship Id="rId8" Type="http://schemas.openxmlformats.org/officeDocument/2006/relationships/tags" Target="../tags/tag73.xml"/><Relationship Id="rId7" Type="http://schemas.openxmlformats.org/officeDocument/2006/relationships/image" Target="file:///C:\Users\1V994W2\PycharmProjects\PPT_Background_Generation/pic_temp/0_pic_quater_left_up.png" TargetMode="External"/><Relationship Id="rId6" Type="http://schemas.openxmlformats.org/officeDocument/2006/relationships/image" Target="../media/image2.png"/><Relationship Id="rId5" Type="http://schemas.openxmlformats.org/officeDocument/2006/relationships/tags" Target="../tags/tag72.xml"/><Relationship Id="rId4" Type="http://schemas.openxmlformats.org/officeDocument/2006/relationships/image" Target="file:///C:\Users\1V994W2\Documents\Tencent%20Files\574576071\FileRecv\&#25340;&#35013;&#32032;&#26448;\&#31616;&#32422;&#21333;&#22270;-30\\09\subject_holdleft_16,85,222_0_staid_full_0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71.xml"/><Relationship Id="rId12" Type="http://schemas.openxmlformats.org/officeDocument/2006/relationships/tags" Target="../tags/tag77.xml"/><Relationship Id="rId11" Type="http://schemas.openxmlformats.org/officeDocument/2006/relationships/tags" Target="../tags/tag76.xml"/><Relationship Id="rId10" Type="http://schemas.openxmlformats.org/officeDocument/2006/relationships/tags" Target="../tags/tag75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81.xml"/><Relationship Id="rId8" Type="http://schemas.openxmlformats.org/officeDocument/2006/relationships/tags" Target="../tags/tag80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79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78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87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86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85.xml"/><Relationship Id="rId2" Type="http://schemas.openxmlformats.org/officeDocument/2006/relationships/tags" Target="../tags/tag84.xml"/><Relationship Id="rId13" Type="http://schemas.openxmlformats.org/officeDocument/2006/relationships/tags" Target="../tags/tag91.xml"/><Relationship Id="rId12" Type="http://schemas.openxmlformats.org/officeDocument/2006/relationships/tags" Target="../tags/tag90.xml"/><Relationship Id="rId11" Type="http://schemas.openxmlformats.org/officeDocument/2006/relationships/tags" Target="../tags/tag89.xml"/><Relationship Id="rId10" Type="http://schemas.openxmlformats.org/officeDocument/2006/relationships/tags" Target="../tags/tag88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97.xml"/><Relationship Id="rId8" Type="http://schemas.openxmlformats.org/officeDocument/2006/relationships/tags" Target="../tags/tag96.xml"/><Relationship Id="rId7" Type="http://schemas.openxmlformats.org/officeDocument/2006/relationships/tags" Target="../tags/tag95.xml"/><Relationship Id="rId6" Type="http://schemas.openxmlformats.org/officeDocument/2006/relationships/tags" Target="../tags/tag94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1" Type="http://schemas.openxmlformats.org/officeDocument/2006/relationships/tags" Target="../tags/tag99.xml"/><Relationship Id="rId10" Type="http://schemas.openxmlformats.org/officeDocument/2006/relationships/tags" Target="../tags/tag98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103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02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01.xml"/><Relationship Id="rId2" Type="http://schemas.openxmlformats.org/officeDocument/2006/relationships/tags" Target="../tags/tag100.xml"/><Relationship Id="rId14" Type="http://schemas.openxmlformats.org/officeDocument/2006/relationships/tags" Target="../tags/tag108.xml"/><Relationship Id="rId13" Type="http://schemas.openxmlformats.org/officeDocument/2006/relationships/tags" Target="../tags/tag107.xml"/><Relationship Id="rId12" Type="http://schemas.openxmlformats.org/officeDocument/2006/relationships/tags" Target="../tags/tag106.xml"/><Relationship Id="rId11" Type="http://schemas.openxmlformats.org/officeDocument/2006/relationships/tags" Target="../tags/tag105.xml"/><Relationship Id="rId10" Type="http://schemas.openxmlformats.org/officeDocument/2006/relationships/tags" Target="../tags/tag104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12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11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10.xml"/><Relationship Id="rId2" Type="http://schemas.openxmlformats.org/officeDocument/2006/relationships/tags" Target="../tags/tag109.xml"/><Relationship Id="rId14" Type="http://schemas.openxmlformats.org/officeDocument/2006/relationships/tags" Target="../tags/tag117.xml"/><Relationship Id="rId13" Type="http://schemas.openxmlformats.org/officeDocument/2006/relationships/tags" Target="../tags/tag116.xml"/><Relationship Id="rId12" Type="http://schemas.openxmlformats.org/officeDocument/2006/relationships/tags" Target="../tags/tag115.xml"/><Relationship Id="rId11" Type="http://schemas.openxmlformats.org/officeDocument/2006/relationships/tags" Target="../tags/tag114.xml"/><Relationship Id="rId10" Type="http://schemas.openxmlformats.org/officeDocument/2006/relationships/tags" Target="../tags/tag113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121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20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19.xml"/><Relationship Id="rId2" Type="http://schemas.openxmlformats.org/officeDocument/2006/relationships/tags" Target="../tags/tag118.xml"/><Relationship Id="rId16" Type="http://schemas.openxmlformats.org/officeDocument/2006/relationships/tags" Target="../tags/tag128.xml"/><Relationship Id="rId15" Type="http://schemas.openxmlformats.org/officeDocument/2006/relationships/tags" Target="../tags/tag127.xml"/><Relationship Id="rId14" Type="http://schemas.openxmlformats.org/officeDocument/2006/relationships/tags" Target="../tags/tag126.xml"/><Relationship Id="rId13" Type="http://schemas.openxmlformats.org/officeDocument/2006/relationships/tags" Target="../tags/tag125.xml"/><Relationship Id="rId12" Type="http://schemas.openxmlformats.org/officeDocument/2006/relationships/tags" Target="../tags/tag124.xml"/><Relationship Id="rId11" Type="http://schemas.openxmlformats.org/officeDocument/2006/relationships/tags" Target="../tags/tag123.xml"/><Relationship Id="rId10" Type="http://schemas.openxmlformats.org/officeDocument/2006/relationships/tags" Target="../tags/tag122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132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31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30.xml"/><Relationship Id="rId2" Type="http://schemas.openxmlformats.org/officeDocument/2006/relationships/tags" Target="../tags/tag129.xml"/><Relationship Id="rId13" Type="http://schemas.openxmlformats.org/officeDocument/2006/relationships/tags" Target="../tags/tag136.xml"/><Relationship Id="rId12" Type="http://schemas.openxmlformats.org/officeDocument/2006/relationships/tags" Target="../tags/tag135.xml"/><Relationship Id="rId11" Type="http://schemas.openxmlformats.org/officeDocument/2006/relationships/tags" Target="../tags/tag134.xml"/><Relationship Id="rId10" Type="http://schemas.openxmlformats.org/officeDocument/2006/relationships/tags" Target="../tags/tag133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792910"/>
            <a:ext cx="5486400" cy="5272181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8"/>
            </p:custDataLst>
          </p:nvPr>
        </p:nvSpPr>
        <p:spPr>
          <a:xfrm>
            <a:off x="6603682" y="3210340"/>
            <a:ext cx="4826000" cy="488854"/>
          </a:xfrm>
        </p:spPr>
        <p:txBody>
          <a:bodyPr vert="horz" lIns="91440" tIns="45720" rIns="91440" bIns="45720" rtlCol="0">
            <a:normAutofit/>
          </a:bodyPr>
          <a:lstStyle>
            <a:lvl1pPr>
              <a:defRPr kumimoji="0" lang="zh-CN" altLang="en-US" sz="2000" b="1" i="0" spc="200">
                <a:ln>
                  <a:noFill/>
                </a:ln>
                <a:solidFill>
                  <a:schemeClr val="bg1"/>
                </a:solidFill>
                <a:effectLst/>
                <a:uLnTx/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pPr marL="0" marR="0" lvl="0" indent="0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9"/>
            </p:custDataLst>
          </p:nvPr>
        </p:nvSpPr>
        <p:spPr>
          <a:xfrm>
            <a:off x="6603683" y="2153603"/>
            <a:ext cx="4825365" cy="970915"/>
          </a:xfr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lang="zh-CN" altLang="en-US" sz="5400" b="0" spc="600" baseline="0">
                <a:ln>
                  <a:noFill/>
                </a:ln>
                <a:solidFill>
                  <a:schemeClr val="bg1"/>
                </a:solidFill>
                <a:effectLst/>
                <a:uLnTx/>
                <a:latin typeface="汉仪尚巍手书W" panose="00020600040101010101" charset="-122"/>
                <a:ea typeface="汉仪尚巍手书W" panose="00020600040101010101" charset="-122"/>
              </a:defRPr>
            </a:lvl1pPr>
          </a:lstStyle>
          <a:p>
            <a:pPr marL="0" lvl="0">
              <a:spcAft>
                <a:spcPts val="0"/>
              </a:spcAft>
              <a:buClrTx/>
              <a:buSzTx/>
              <a:buFontTx/>
            </a:pPr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 hasCustomPrompt="1"/>
            <p:custDataLst>
              <p:tags r:id="rId10"/>
            </p:custDataLst>
          </p:nvPr>
        </p:nvSpPr>
        <p:spPr>
          <a:xfrm>
            <a:off x="6603683" y="3819843"/>
            <a:ext cx="4826635" cy="97091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>
            <a:lvl1pPr>
              <a:defRPr lang="zh-CN" altLang="en-US">
                <a:ln>
                  <a:noFill/>
                </a:ln>
                <a:solidFill>
                  <a:schemeClr val="bg1"/>
                </a:solidFill>
                <a:effectLst/>
                <a:uLnTx/>
                <a:latin typeface="隶书" panose="02010509060101010101" charset="-122"/>
                <a:ea typeface="隶书" panose="02010509060101010101" charset="-122"/>
                <a:cs typeface="微软雅黑" panose="020B0503020204020204" charset="-122"/>
              </a:defRPr>
            </a:lvl1pPr>
          </a:lstStyle>
          <a:p>
            <a:pPr marL="0" lvl="0" inden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None/>
            </a:pPr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9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0" y="4905341"/>
            <a:ext cx="4064000" cy="1952659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0" y="0"/>
            <a:ext cx="4064000" cy="195265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4275438" y="2402329"/>
            <a:ext cx="6227805" cy="897258"/>
          </a:xfrm>
        </p:spPr>
        <p:txBody>
          <a:bodyPr lIns="91440" tIns="45720" rIns="91440" bIns="45720" anchor="b" anchorCtr="0">
            <a:normAutofit/>
          </a:bodyPr>
          <a:lstStyle>
            <a:lvl1pPr algn="l">
              <a:defRPr sz="4800" u="none" strike="noStrike" kern="1200" cap="none" spc="300" normalizeH="0" baseline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9"/>
            </p:custDataLst>
          </p:nvPr>
        </p:nvSpPr>
        <p:spPr>
          <a:xfrm>
            <a:off x="4275433" y="3377686"/>
            <a:ext cx="6227805" cy="1077985"/>
          </a:xfrm>
        </p:spPr>
        <p:txBody>
          <a:bodyPr lIns="91440" tIns="45720" rIns="91440" bIns="45720">
            <a:normAutofit/>
          </a:bodyPr>
          <a:lstStyle>
            <a:lvl1pPr marL="0" indent="0" algn="l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9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90170" tIns="46990" rIns="90170" bIns="46990" anchor="ctr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1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2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8080" y="1320128"/>
            <a:ext cx="4389120" cy="4217744"/>
          </a:xfrm>
          <a:prstGeom prst="rect">
            <a:avLst/>
          </a:prstGeom>
        </p:spPr>
      </p:pic>
      <p:sp>
        <p:nvSpPr>
          <p:cNvPr id="7" name="矩形 6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731520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/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隶书" panose="02010509060101010101" charset="-122"/>
                <a:ea typeface="隶书" panose="02010509060101010101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0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8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9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1pPr>
            <a:lvl2pPr>
              <a:defRPr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2pPr>
            <a:lvl3pPr>
              <a:defRPr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3pPr>
            <a:lvl4pPr>
              <a:defRPr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4pPr>
            <a:lvl5pPr>
              <a:defRPr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792910"/>
            <a:ext cx="5486400" cy="5272181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idx="13" hasCustomPrompt="1"/>
            <p:custDataLst>
              <p:tags r:id="rId11"/>
            </p:custDataLst>
          </p:nvPr>
        </p:nvSpPr>
        <p:spPr>
          <a:xfrm>
            <a:off x="888982" y="2555558"/>
            <a:ext cx="4572036" cy="1172210"/>
          </a:xfr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lang="zh-CN" altLang="en-US" sz="6600" b="0" spc="700" baseline="0">
                <a:ln>
                  <a:noFill/>
                </a:ln>
                <a:solidFill>
                  <a:schemeClr val="bg1"/>
                </a:solidFill>
                <a:effectLst/>
                <a:uLnTx/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pPr marL="0" lvl="0">
              <a:spcAft>
                <a:spcPts val="0"/>
              </a:spcAft>
              <a:buClrTx/>
              <a:buSzTx/>
              <a:buFontTx/>
            </a:pPr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idx="14" hasCustomPrompt="1"/>
            <p:custDataLst>
              <p:tags r:id="rId12"/>
            </p:custDataLst>
          </p:nvPr>
        </p:nvSpPr>
        <p:spPr>
          <a:xfrm>
            <a:off x="888982" y="3867665"/>
            <a:ext cx="4572036" cy="58297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kumimoji="0" lang="zh-CN" altLang="en-US" sz="2000" b="0" i="0" spc="200">
                <a:ln>
                  <a:noFill/>
                </a:ln>
                <a:solidFill>
                  <a:schemeClr val="bg1"/>
                </a:solidFill>
                <a:effectLst/>
                <a:uLnTx/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pPr marL="228600" marR="0" lvl="0" indent="-228600">
              <a:lnSpc>
                <a:spcPct val="100000"/>
              </a:lnSpc>
              <a:spcAft>
                <a:spcPts val="0"/>
              </a:spcAft>
              <a:buClrTx/>
              <a:buSzTx/>
            </a:pPr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/>
          <a:lstStyle>
            <a:lvl1pPr>
              <a:defRPr b="0"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="0"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1pPr>
            <a:lvl2pPr>
              <a:defRPr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2pPr>
            <a:lvl3pPr>
              <a:defRPr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3pPr>
            <a:lvl4pPr>
              <a:defRPr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4pPr>
            <a:lvl5pPr>
              <a:defRPr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 anchorCtr="0"/>
          <a:lstStyle>
            <a:lvl1pPr>
              <a:defRPr sz="3600" b="0"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1pPr>
            <a:lvl2pPr>
              <a:defRPr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2pPr>
            <a:lvl3pPr>
              <a:defRPr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3pPr>
            <a:lvl4pPr>
              <a:defRPr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4pPr>
            <a:lvl5pPr>
              <a:defRPr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1pPr>
            <a:lvl2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2pPr>
            <a:lvl3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3pPr>
            <a:lvl4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4pPr>
            <a:lvl5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="0"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1pPr>
            <a:lvl2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2pPr>
            <a:lvl3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3pPr>
            <a:lvl4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4pPr>
            <a:lvl5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 anchorCtr="0"/>
          <a:lstStyle>
            <a:lvl1pPr algn="ctr">
              <a:defRPr sz="3200" b="0"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1pPr>
            <a:lvl2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2pPr>
            <a:lvl3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3pPr>
            <a:lvl4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4pPr>
            <a:lvl5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4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="0"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1pPr>
            <a:lvl2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2pPr>
            <a:lvl3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3pPr>
            <a:lvl4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4pPr>
            <a:lvl5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1pPr>
            <a:lvl2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2pPr>
            <a:lvl3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3pPr>
            <a:lvl4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4pPr>
            <a:lvl5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5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6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 userDrawn="1">
            <p:custDataLst>
              <p:tags r:id="rId3"/>
            </p:custDataLst>
          </p:nvPr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797" y="5237797"/>
            <a:ext cx="1620202" cy="1620202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7797"/>
            <a:ext cx="1620202" cy="162020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="0"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5" Type="http://schemas.openxmlformats.org/officeDocument/2006/relationships/theme" Target="../theme/theme2.xml"/><Relationship Id="rId24" Type="http://schemas.openxmlformats.org/officeDocument/2006/relationships/tags" Target="../tags/tag142.xml"/><Relationship Id="rId23" Type="http://schemas.openxmlformats.org/officeDocument/2006/relationships/tags" Target="../tags/tag141.xml"/><Relationship Id="rId22" Type="http://schemas.openxmlformats.org/officeDocument/2006/relationships/tags" Target="../tags/tag140.xml"/><Relationship Id="rId21" Type="http://schemas.openxmlformats.org/officeDocument/2006/relationships/tags" Target="../tags/tag139.xml"/><Relationship Id="rId20" Type="http://schemas.openxmlformats.org/officeDocument/2006/relationships/tags" Target="../tags/tag138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137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0" u="none" strike="noStrike" kern="1200" cap="none" spc="200" normalizeH="0">
          <a:solidFill>
            <a:schemeClr val="tx1"/>
          </a:solidFill>
          <a:uFillTx/>
          <a:latin typeface="隶书" panose="02010509060101010101" charset="-122"/>
          <a:ea typeface="隶书" panose="02010509060101010101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隶书" panose="02010509060101010101" charset="-122"/>
          <a:ea typeface="隶书" panose="02010509060101010101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隶书" panose="02010509060101010101" charset="-122"/>
          <a:ea typeface="隶书" panose="02010509060101010101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隶书" panose="02010509060101010101" charset="-122"/>
          <a:ea typeface="隶书" panose="02010509060101010101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隶书" panose="02010509060101010101" charset="-122"/>
          <a:ea typeface="隶书" panose="02010509060101010101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隶书" panose="02010509060101010101" charset="-122"/>
          <a:ea typeface="隶书" panose="02010509060101010101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tags" Target="../tags/tag145.xml"/><Relationship Id="rId2" Type="http://schemas.openxmlformats.org/officeDocument/2006/relationships/tags" Target="../tags/tag144.xml"/><Relationship Id="rId1" Type="http://schemas.openxmlformats.org/officeDocument/2006/relationships/tags" Target="../tags/tag143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tags" Target="../tags/tag174.xml"/><Relationship Id="rId2" Type="http://schemas.openxmlformats.org/officeDocument/2006/relationships/tags" Target="../tags/tag173.xml"/><Relationship Id="rId1" Type="http://schemas.openxmlformats.org/officeDocument/2006/relationships/tags" Target="../tags/tag172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tags" Target="../tags/tag177.xml"/><Relationship Id="rId2" Type="http://schemas.openxmlformats.org/officeDocument/2006/relationships/tags" Target="../tags/tag176.xml"/><Relationship Id="rId1" Type="http://schemas.openxmlformats.org/officeDocument/2006/relationships/tags" Target="../tags/tag17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tags" Target="../tags/tag179.xml"/><Relationship Id="rId1" Type="http://schemas.openxmlformats.org/officeDocument/2006/relationships/tags" Target="../tags/tag178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tags" Target="../tags/tag148.xml"/><Relationship Id="rId2" Type="http://schemas.openxmlformats.org/officeDocument/2006/relationships/tags" Target="../tags/tag147.xml"/><Relationship Id="rId1" Type="http://schemas.openxmlformats.org/officeDocument/2006/relationships/tags" Target="../tags/tag146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tags" Target="../tags/tag151.xml"/><Relationship Id="rId2" Type="http://schemas.openxmlformats.org/officeDocument/2006/relationships/tags" Target="../tags/tag150.xml"/><Relationship Id="rId1" Type="http://schemas.openxmlformats.org/officeDocument/2006/relationships/tags" Target="../tags/tag149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tags" Target="../tags/tag155.xml"/><Relationship Id="rId4" Type="http://schemas.openxmlformats.org/officeDocument/2006/relationships/image" Target="../media/image6.png"/><Relationship Id="rId3" Type="http://schemas.openxmlformats.org/officeDocument/2006/relationships/tags" Target="../tags/tag154.xml"/><Relationship Id="rId2" Type="http://schemas.openxmlformats.org/officeDocument/2006/relationships/tags" Target="../tags/tag153.xml"/><Relationship Id="rId1" Type="http://schemas.openxmlformats.org/officeDocument/2006/relationships/tags" Target="../tags/tag15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tags" Target="../tags/tag158.xml"/><Relationship Id="rId2" Type="http://schemas.openxmlformats.org/officeDocument/2006/relationships/tags" Target="../tags/tag157.xml"/><Relationship Id="rId1" Type="http://schemas.openxmlformats.org/officeDocument/2006/relationships/tags" Target="../tags/tag156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tags" Target="../tags/tag162.xml"/><Relationship Id="rId4" Type="http://schemas.openxmlformats.org/officeDocument/2006/relationships/image" Target="../media/image7.png"/><Relationship Id="rId3" Type="http://schemas.openxmlformats.org/officeDocument/2006/relationships/tags" Target="../tags/tag161.xml"/><Relationship Id="rId2" Type="http://schemas.openxmlformats.org/officeDocument/2006/relationships/tags" Target="../tags/tag160.xml"/><Relationship Id="rId1" Type="http://schemas.openxmlformats.org/officeDocument/2006/relationships/tags" Target="../tags/tag159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8.xml"/><Relationship Id="rId4" Type="http://schemas.openxmlformats.org/officeDocument/2006/relationships/tags" Target="../tags/tag165.xml"/><Relationship Id="rId3" Type="http://schemas.openxmlformats.org/officeDocument/2006/relationships/image" Target="../media/image8.png"/><Relationship Id="rId2" Type="http://schemas.openxmlformats.org/officeDocument/2006/relationships/tags" Target="../tags/tag164.xml"/><Relationship Id="rId1" Type="http://schemas.openxmlformats.org/officeDocument/2006/relationships/tags" Target="../tags/tag163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8.xml"/><Relationship Id="rId4" Type="http://schemas.openxmlformats.org/officeDocument/2006/relationships/tags" Target="../tags/tag168.xml"/><Relationship Id="rId3" Type="http://schemas.openxmlformats.org/officeDocument/2006/relationships/image" Target="../media/image9.png"/><Relationship Id="rId2" Type="http://schemas.openxmlformats.org/officeDocument/2006/relationships/tags" Target="../tags/tag167.xml"/><Relationship Id="rId1" Type="http://schemas.openxmlformats.org/officeDocument/2006/relationships/tags" Target="../tags/tag166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tags" Target="../tags/tag171.xml"/><Relationship Id="rId2" Type="http://schemas.openxmlformats.org/officeDocument/2006/relationships/tags" Target="../tags/tag170.xml"/><Relationship Id="rId1" Type="http://schemas.openxmlformats.org/officeDocument/2006/relationships/tags" Target="../tags/tag16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3"/>
            <p:custDataLst>
              <p:tags r:id="rId1"/>
            </p:custDataLst>
          </p:nvPr>
        </p:nvSpPr>
        <p:spPr/>
        <p:txBody>
          <a:bodyPr lIns="90000" rIns="90000">
            <a:normAutofit/>
          </a:bodyPr>
          <a:lstStyle/>
          <a:p>
            <a:pPr marL="0">
              <a:buNone/>
            </a:pPr>
            <a:r>
              <a:rPr lang="en-US" altLang="zh-CN" dirty="0">
                <a:solidFill>
                  <a:schemeClr val="bg1"/>
                </a:solidFill>
              </a:rPr>
              <a:t>Eureka</a:t>
            </a:r>
            <a:r>
              <a:rPr dirty="0">
                <a:solidFill>
                  <a:schemeClr val="bg1"/>
                </a:solidFill>
              </a:rPr>
              <a:t>原理解析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ctrTitle" idx="14"/>
            <p:custDataLst>
              <p:tags r:id="rId2"/>
            </p:custDataLst>
          </p:nvPr>
        </p:nvSpPr>
        <p:spPr>
          <a:xfrm>
            <a:off x="6604000" y="2153920"/>
            <a:ext cx="4919345" cy="970915"/>
          </a:xfrm>
        </p:spPr>
        <p:txBody>
          <a:bodyPr lIns="90000" tIns="46800" rIns="90000">
            <a:normAutofit fontScale="90000"/>
          </a:bodyPr>
          <a:lstStyle/>
          <a:p>
            <a:r>
              <a:rPr lang="en-US" altLang="zh-CN" dirty="0">
                <a:solidFill>
                  <a:schemeClr val="bg1"/>
                </a:solidFill>
                <a:cs typeface="汉仪尚巍手书W" panose="00020600040101010101" charset="-122"/>
              </a:rPr>
              <a:t>SpringCloud</a:t>
            </a:r>
            <a:endParaRPr lang="en-US" altLang="zh-CN" dirty="0">
              <a:solidFill>
                <a:schemeClr val="bg1"/>
              </a:solidFill>
              <a:cs typeface="汉仪尚巍手书W" panose="00020600040101010101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 txBox="1"/>
          <p:nvPr>
            <p:custDataLst>
              <p:tags r:id="rId1"/>
            </p:custDataLst>
          </p:nvPr>
        </p:nvSpPr>
        <p:spPr>
          <a:xfrm>
            <a:off x="608400" y="1491101"/>
            <a:ext cx="10970190" cy="475849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b="1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InstanceResource</a:t>
            </a:r>
            <a:r>
              <a:rPr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#renewLease()</a:t>
            </a:r>
            <a:endParaRPr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renew()</a:t>
            </a:r>
            <a:endParaRPr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InstanceResource#cancelLease()</a:t>
            </a:r>
            <a:endParaRPr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internalCancel()</a:t>
            </a:r>
            <a:endParaRPr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b="1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EurekaServerAutoConfiguration </a:t>
            </a:r>
            <a:r>
              <a:rPr 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-&gt; EurekaServerInitializerConfiguration -&gt;</a:t>
            </a:r>
            <a:endParaRPr 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AbstractInstanceRegistry#postInit() -&gt; EvictionTask#evict()</a:t>
            </a:r>
            <a:endParaRPr 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b="1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PeerAwareInstanceRegistryImpl</a:t>
            </a:r>
            <a:r>
              <a:rPr 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#replicateToPeers()</a:t>
            </a:r>
            <a:endParaRPr 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608400" y="608400"/>
            <a:ext cx="10970823" cy="706755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隶书" panose="02010509060101010101" charset="-122"/>
                <a:ea typeface="隶书" panose="02010509060101010101" charset="-122"/>
              </a:rPr>
              <a:t>服务端源码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隶书" panose="02010509060101010101" charset="-122"/>
              <a:ea typeface="隶书" panose="02010509060101010101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 txBox="1"/>
          <p:nvPr>
            <p:custDataLst>
              <p:tags r:id="rId1"/>
            </p:custDataLst>
          </p:nvPr>
        </p:nvSpPr>
        <p:spPr>
          <a:xfrm>
            <a:off x="608400" y="1491101"/>
            <a:ext cx="10970190" cy="475849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单击此处输入你的正文，文字是您思想的提炼，为了最终演示发布的良好效果，请尽量言简意赅的阐述观点；根据需要可酌情增减文字，以便观者可以准确理解您所传达的信息。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单击此处输入你的正文，文字是您思想的提炼，为了最终演示发布的良好效果，请尽量言简意赅的阐述观点；根据需要可酌情增减文字，以便观者可以准确理解您所传达的信息。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</a:t>
            </a:r>
            <a:endParaRPr 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608400" y="608400"/>
            <a:ext cx="10970823" cy="706755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隶书" panose="02010509060101010101" charset="-122"/>
                <a:ea typeface="隶书" panose="02010509060101010101" charset="-122"/>
              </a:rPr>
              <a:t>单击此处添加大标题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隶书" panose="02010509060101010101" charset="-122"/>
              <a:ea typeface="隶书" panose="02010509060101010101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13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>
                <a:latin typeface="汉仪尚巍手书W" panose="00020600040101010101" charset="-122"/>
                <a:ea typeface="汉仪尚巍手书W" panose="00020600040101010101" charset="-122"/>
              </a:rPr>
              <a:t>谢谢观看</a:t>
            </a:r>
            <a:endParaRPr lang="zh-CN" altLang="en-US">
              <a:latin typeface="汉仪尚巍手书W" panose="00020600040101010101" charset="-122"/>
              <a:ea typeface="汉仪尚巍手书W" panose="00020600040101010101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 txBox="1"/>
          <p:nvPr>
            <p:custDataLst>
              <p:tags r:id="rId1"/>
            </p:custDataLst>
          </p:nvPr>
        </p:nvSpPr>
        <p:spPr>
          <a:xfrm>
            <a:off x="608400" y="1491101"/>
            <a:ext cx="10970190" cy="4758499"/>
          </a:xfrm>
          <a:prstGeom prst="rect">
            <a:avLst/>
          </a:prstGeom>
        </p:spPr>
        <p:txBody>
          <a:bodyPr>
            <a:normAutofit fontScale="70000"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b="1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服务注册</a:t>
            </a: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：Eureka Client会通过发送REST请求的方式向Eureka Server注册自己的服务，提供自身的元数据，比如ip地址、端口、运行状况指标的url、主页地址等信息。</a:t>
            </a:r>
            <a:r>
              <a:rPr lang="en-US" altLang="zh-CN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	</a:t>
            </a: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Eureka Server接收到注册请求后，就会把这些元数据信息存储在一个双层的Map中。</a:t>
            </a:r>
            <a:endParaRPr lang="zh-CN" alt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b="1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服务续约</a:t>
            </a: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：在服务注册后，Eureka Client会维护一个心跳来持续通知Eureka Server，说明服务一直处于可用状态，防止被剔除。Eureka Client在默认的情况下会每隔30秒</a:t>
            </a:r>
            <a:r>
              <a:rPr lang="en-US" altLang="zh-CN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	</a:t>
            </a: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发送一次心跳来进行服务续约。</a:t>
            </a:r>
            <a:endParaRPr lang="zh-CN" alt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b="1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服务同步</a:t>
            </a: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：Eureka Server之间会互相进行注册，构建Eureka Server集群，不同Eureka Server之间会进行服务同步，用来保证服务信息的一致性。</a:t>
            </a:r>
            <a:endParaRPr lang="zh-CN" alt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b="1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获取服务</a:t>
            </a: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：服务消费者（Eureka Client）在启动的时候，会发送一个REST请求给Eureka Server，获取上面注册的服务清单，并且缓存在Eureka Client本地，默认缓存30秒。</a:t>
            </a:r>
            <a:r>
              <a:rPr lang="en-US" altLang="zh-CN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	</a:t>
            </a: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同时，为了性能考虑，Eureka Server也会维护一份只读的服务清单缓存，该缓存每隔30秒更新一次。</a:t>
            </a:r>
            <a:endParaRPr lang="zh-CN" alt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b="1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服务调用</a:t>
            </a: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：服务消费者在获取到服务清单后，就可以根据清单中的服务列表信息，查找到其他服务的地址，从而进行远程调用。Eureka有Region和Zone的概念，一个Region</a:t>
            </a:r>
            <a:r>
              <a:rPr lang="en-US" altLang="zh-CN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	</a:t>
            </a: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可以包含多个Zone，在进行服务调用时，优先访问处于同一个Zone中的服务提供者。</a:t>
            </a:r>
            <a:endParaRPr lang="zh-CN" alt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b="1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服务下线</a:t>
            </a: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：当Eureka Client需要关闭或重启时，就不希望在这个时间段内再有请求进来，所以，就需要提前先发送REST请求给Eureka Server，告诉Eureka Server自己要下</a:t>
            </a:r>
            <a:r>
              <a:rPr lang="en-US" altLang="zh-CN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	</a:t>
            </a: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线了，Eureka Server在收到请求后，就会把该服务状态置为下线（DOWN），并把该下线事件传播出去。</a:t>
            </a:r>
            <a:endParaRPr lang="zh-CN" alt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b="1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服务剔除</a:t>
            </a: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：有时候，服务实例可能会因为网络故障等原因导致不能提供服务，而此时该实例也没有发送请求给Eureka Server来进行服务下线，所以，还需要有服务剔除的机</a:t>
            </a:r>
            <a:r>
              <a:rPr lang="en-US" altLang="zh-CN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	</a:t>
            </a: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制。Eureka Server在启动的时候会创建一个定时任务，每隔一段时间（默认60秒），从当前服务清单中把超时没有续约（默认90秒）的服务剔除。</a:t>
            </a:r>
            <a:endParaRPr lang="zh-CN" alt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b="1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自我保护</a:t>
            </a: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：既然Eureka Server会定时剔除超时没有续约的服务，那就有可能出现一种场景，网络一段时间内发生了异常，所有的服务都没能够进行续约，Eureka Server就</a:t>
            </a:r>
            <a:r>
              <a:rPr lang="en-US" altLang="zh-CN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	</a:t>
            </a: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把所有的服务都剔除了，这样显然不太合理。所以，就有了自我保护机制，当短时间内，统计续约失败的比例，如果达到一定阈值，则会触发自我保护的机制，</a:t>
            </a:r>
            <a:r>
              <a:rPr lang="en-US" altLang="zh-CN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	</a:t>
            </a: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在该机制下，Eureka Server不会剔除任何的微服务，等到正常后，再退出自我保护机制。</a:t>
            </a:r>
            <a:endParaRPr lang="zh-CN" alt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608400" y="608400"/>
            <a:ext cx="10970823" cy="706755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隶书" panose="02010509060101010101" charset="-122"/>
                <a:ea typeface="隶书" panose="02010509060101010101" charset="-122"/>
              </a:rPr>
              <a:t>概</a:t>
            </a:r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隶书" panose="02010509060101010101" charset="-122"/>
                <a:ea typeface="隶书" panose="02010509060101010101" charset="-122"/>
              </a:rPr>
              <a:t>念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隶书" panose="02010509060101010101" charset="-122"/>
              <a:ea typeface="隶书" panose="02010509060101010101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 txBox="1"/>
          <p:nvPr>
            <p:custDataLst>
              <p:tags r:id="rId1"/>
            </p:custDataLst>
          </p:nvPr>
        </p:nvSpPr>
        <p:spPr>
          <a:xfrm>
            <a:off x="608400" y="1491101"/>
            <a:ext cx="10970190" cy="475849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先找到eureka-client包下的spring.factories文件中的EurekaClientAutoConfiguration配置类；</a:t>
            </a:r>
            <a:endParaRPr lang="zh-CN" alt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.eurekaInstanceConfigBean</a:t>
            </a: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，读取配置文件到EurekaInstanceConfigBean对象中，并且有@bean注册到ioc的容器中；</a:t>
            </a:r>
            <a:endParaRPr lang="zh-CN" alt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.eurekaClient</a:t>
            </a: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，</a:t>
            </a:r>
            <a:r>
              <a:rPr lang="en-US" altLang="zh-CN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return CloudEurekaClient -&gt; DiscoveryClient</a:t>
            </a: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；</a:t>
            </a:r>
            <a:endParaRPr lang="zh-CN" alt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zh-CN" alt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b="1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  <a:sym typeface="+mn-ea"/>
              </a:rPr>
              <a:t>DiscoveryClient</a:t>
            </a:r>
            <a:endParaRPr lang="en-US" altLang="zh-CN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  <a:sym typeface="+mn-ea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class HeartbeatThread implements Runnable </a:t>
            </a:r>
            <a:endParaRPr lang="zh-CN" alt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boolean renew() 心跳机制</a:t>
            </a:r>
            <a:endParaRPr lang="zh-CN" alt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void refreshDataCenterInfoIfRequired() 服务注册</a:t>
            </a:r>
            <a:endParaRPr lang="zh-CN" alt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void refreshLeaseInfoIfRequired()</a:t>
            </a:r>
            <a:endParaRPr lang="zh-CN" alt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void shutdown() 服务下架</a:t>
            </a:r>
            <a:endParaRPr lang="zh-CN" alt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void getAndStoreFullRegistry() 服务获取</a:t>
            </a:r>
            <a:endParaRPr lang="zh-CN" alt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zh-CN" alt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608400" y="608400"/>
            <a:ext cx="10970823" cy="706755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隶书" panose="02010509060101010101" charset="-122"/>
                <a:ea typeface="隶书" panose="02010509060101010101" charset="-122"/>
              </a:rPr>
              <a:t>客户端源码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隶书" panose="02010509060101010101" charset="-122"/>
              <a:ea typeface="隶书" panose="02010509060101010101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 txBox="1"/>
          <p:nvPr>
            <p:custDataLst>
              <p:tags r:id="rId1"/>
            </p:custDataLst>
          </p:nvPr>
        </p:nvSpPr>
        <p:spPr>
          <a:xfrm>
            <a:off x="608400" y="1491101"/>
            <a:ext cx="10970190" cy="475849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Spring Cloud Eureka的自动配置</a:t>
            </a:r>
            <a:endParaRPr 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@EnableDiscoveryClient</a:t>
            </a:r>
            <a:endParaRPr 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EurekaDiscoveryClientConfiguration</a:t>
            </a:r>
            <a:endParaRPr 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b="1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EurekaClientAutoConfiguration</a:t>
            </a:r>
            <a:endParaRPr lang="en-US" b="1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# EurekaInstanceConfigBean eurekaInstanceConfigBean # 注册EurekaInstanceConfigBean</a:t>
            </a:r>
            <a:endParaRPr lang="en-US" altLang="zh-CN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DiscoveryClient继承实现关系</a:t>
            </a:r>
            <a:endParaRPr lang="en-US" altLang="zh-CN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en-US" altLang="zh-CN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en-US" altLang="zh-CN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608400" y="608400"/>
            <a:ext cx="10970823" cy="706755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 fontScale="90000"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隶书" panose="02010509060101010101" charset="-122"/>
                <a:ea typeface="隶书" panose="02010509060101010101" charset="-122"/>
              </a:rPr>
              <a:t>Eureka Client启动并调用Eureka Server的注册接口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隶书" panose="02010509060101010101" charset="-122"/>
              <a:ea typeface="隶书" panose="0201050906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009390" y="3573780"/>
            <a:ext cx="4168140" cy="316230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 txBox="1"/>
          <p:nvPr>
            <p:custDataLst>
              <p:tags r:id="rId1"/>
            </p:custDataLst>
          </p:nvPr>
        </p:nvSpPr>
        <p:spPr>
          <a:xfrm>
            <a:off x="608400" y="1491101"/>
            <a:ext cx="10970190" cy="4758499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DiscoveryClient构造方法</a:t>
            </a:r>
            <a:endParaRPr 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@Inject</a:t>
            </a:r>
            <a:endParaRPr 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    DiscoveryClient(ApplicationInfoManager applicationInfoManager, EurekaClientConfig config, AbstractDiscoveryClientOptionalArgs args, Provider&lt;BackupRegistry&gt; backupRegistryProvider, EndpointRandomizer endpointRandomizer) </a:t>
            </a:r>
            <a:endParaRPr 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void </a:t>
            </a:r>
            <a:r>
              <a:rPr lang="en-US" b="1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initScheduledTasks</a:t>
            </a:r>
            <a:r>
              <a:rPr 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()</a:t>
            </a:r>
            <a:endParaRPr 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如果shouldFetchRegistry=true，即要从Eureka Server获取服务列表</a:t>
            </a:r>
            <a:endParaRPr 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启动刷新服务列表定时线程（DiscoveryClient-CacheRefreshExecutor-%d），默认registryFetchIntervalSeconds=30s执行一次，任务为CacheRefreshThread，即从Eureka Server获取服务列表，也刷新客户端缓存</a:t>
            </a:r>
            <a:endParaRPr 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如果shouldRegisterWithEureka=true，即要注册到Eureka Server</a:t>
            </a:r>
            <a:endParaRPr 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启动heartbeat心跳定时线程（DiscoveryClient-HeartbeatExecutor-%d），默认renewalIntervalInSecs=30s续约一次，任务为HeartbeatThread，即客户端向Eureka Server发送心跳</a:t>
            </a:r>
            <a:endParaRPr 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启动InstanceInfo复制器定时线程（DiscoveryClient-InstanceInfoReplicator-%d），开启定时线程检查当前Instance的DataCenterInfo、LeaseInfo、InstanceStatus，如果发现变更就执行discoveryClient.register()，将实例信息同步到Server端</a:t>
            </a:r>
            <a:endParaRPr 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608400" y="608400"/>
            <a:ext cx="10970823" cy="706755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隶书" panose="02010509060101010101" charset="-122"/>
                <a:ea typeface="隶书" panose="02010509060101010101" charset="-122"/>
              </a:rPr>
              <a:t>创建DiscoveryClient的过程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隶书" panose="02010509060101010101" charset="-122"/>
              <a:ea typeface="隶书" panose="02010509060101010101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 txBox="1"/>
          <p:nvPr>
            <p:custDataLst>
              <p:tags r:id="rId1"/>
            </p:custDataLst>
          </p:nvPr>
        </p:nvSpPr>
        <p:spPr>
          <a:xfrm>
            <a:off x="608400" y="1491101"/>
            <a:ext cx="10970190" cy="475849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DiscoveryClient -&gt; InstanceInfoReplicator#run() -&gt; discoveryClient.register()</a:t>
            </a:r>
            <a:endParaRPr 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registrationClient - 服务注册相关的EurekaHttpClient</a:t>
            </a:r>
            <a:endParaRPr 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b="1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EurekaHttpClient</a:t>
            </a:r>
            <a:endParaRPr lang="en-US" b="1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en-US" b="1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608400" y="608400"/>
            <a:ext cx="10970823" cy="706755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隶书" panose="02010509060101010101" charset="-122"/>
                <a:ea typeface="隶书" panose="02010509060101010101" charset="-122"/>
              </a:rPr>
              <a:t>Eureka Client复制InstanceInfo，发起注册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隶书" panose="02010509060101010101" charset="-122"/>
              <a:ea typeface="隶书" panose="0201050906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906780" y="2865120"/>
            <a:ext cx="9304020" cy="305562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 txBox="1"/>
          <p:nvPr>
            <p:custDataLst>
              <p:tags r:id="rId1"/>
            </p:custDataLst>
          </p:nvPr>
        </p:nvSpPr>
        <p:spPr>
          <a:xfrm>
            <a:off x="608400" y="1491101"/>
            <a:ext cx="10970190" cy="475849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单击此处输入你的正文，文字是您思想的提炼，为了最终演示发布的良好效果，请尽量言简意赅的阐述观点；根据需要可酌情增减文字，以便观者可以准确理解您所传达的信息。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单击此处输入你的正文，文字是您思想的提炼，为了最终演示发布的良好效果，请尽量言简意赅的阐述观点；根据需要可酌情增减文字，以便观者可以准确理解您所传达的信息。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</a:t>
            </a:r>
            <a:endParaRPr 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608400" y="608400"/>
            <a:ext cx="10970823" cy="706755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 lnSpcReduction="20000"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pc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  <a:sym typeface="+mn-ea"/>
              </a:rPr>
              <a:t>EurekaHttpClient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隶书" panose="02010509060101010101" charset="-122"/>
              <a:ea typeface="隶书" panose="0201050906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330" y="1490980"/>
            <a:ext cx="10970895" cy="475805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 txBox="1"/>
          <p:nvPr>
            <p:custDataLst>
              <p:tags r:id="rId1"/>
            </p:custDataLst>
          </p:nvPr>
        </p:nvSpPr>
        <p:spPr>
          <a:xfrm>
            <a:off x="608400" y="1491101"/>
            <a:ext cx="10970190" cy="475849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单击此处输入你的正文，文字是您思想的提炼，为了最终演示发布的良好效果，请尽量言简意赅的阐述观点；根据需要可酌情增减文字，以便观者可以准确理解您所传达的信息。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单击此处输入你的正文，文字是您思想的提炼，为了最终演示发布的良好效果，请尽量言简意赅的阐述观点；根据需要可酌情增减文字，以便观者可以准确理解您所传达的信息。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</a:t>
            </a:r>
            <a:endParaRPr 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608400" y="608400"/>
            <a:ext cx="10970823" cy="706755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 lnSpcReduction="20000"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隶书" panose="02010509060101010101" charset="-122"/>
                <a:ea typeface="隶书" panose="02010509060101010101" charset="-122"/>
              </a:rPr>
              <a:t>Eureka Client注册流程总结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隶书" panose="02010509060101010101" charset="-122"/>
              <a:ea typeface="隶书" panose="0201050906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330" y="1315085"/>
            <a:ext cx="10970260" cy="493522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 txBox="1"/>
          <p:nvPr>
            <p:custDataLst>
              <p:tags r:id="rId1"/>
            </p:custDataLst>
          </p:nvPr>
        </p:nvSpPr>
        <p:spPr>
          <a:xfrm>
            <a:off x="608400" y="1491101"/>
            <a:ext cx="10970190" cy="475849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eureka-</a:t>
            </a:r>
            <a:r>
              <a:rPr lang="en-US" altLang="zh-CN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server</a:t>
            </a: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 </a:t>
            </a:r>
            <a:r>
              <a:rPr lang="en-US" altLang="zh-CN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-&gt; </a:t>
            </a: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spring.factories </a:t>
            </a:r>
            <a:r>
              <a:rPr lang="en-US" altLang="zh-CN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-&gt; </a:t>
            </a:r>
            <a:r>
              <a:rPr lang="zh-CN" altLang="en-US" b="1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EurekaServerAutoConfiguration</a:t>
            </a:r>
            <a:endParaRPr lang="zh-CN" alt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Application jerseyApplication(Environment environment, ResourceLoader resourceLoader)</a:t>
            </a:r>
            <a:endParaRPr lang="zh-CN" alt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FilterRegistrationBean&lt;?&gt; jerseyFilterRegistration(Application eurekaJerseyApp)</a:t>
            </a:r>
            <a:endParaRPr lang="zh-CN" alt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https://github.com/Netflix/eureka/wiki/Eureka-REST-operations</a:t>
            </a:r>
            <a:endParaRPr lang="zh-CN" alt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ApplicationsResource</a:t>
            </a:r>
            <a:endParaRPr lang="zh-CN" alt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ApplicationResource</a:t>
            </a:r>
            <a:endParaRPr lang="zh-CN" alt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Response addInstance(InstanceInfo info, @HeaderParam("x-netflix-discovery-replication")</a:t>
            </a:r>
            <a:endParaRPr lang="zh-CN" alt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b="1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PeerAwareInstanceRegistryImpl</a:t>
            </a:r>
            <a:endParaRPr lang="zh-CN" altLang="en-US" b="1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void register(InstanceInfo info, boolean isReplication)</a:t>
            </a:r>
            <a:endParaRPr lang="zh-CN" altLang="en-US" b="1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b="1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InstanceResource</a:t>
            </a:r>
            <a:endParaRPr lang="zh-CN" altLang="en-US" b="1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renewLease()</a:t>
            </a:r>
            <a:endParaRPr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608400" y="608400"/>
            <a:ext cx="10970823" cy="706755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隶书" panose="02010509060101010101" charset="-122"/>
                <a:ea typeface="隶书" panose="02010509060101010101" charset="-122"/>
              </a:rPr>
              <a:t>服务端源码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隶书" panose="02010509060101010101" charset="-122"/>
              <a:ea typeface="隶书" panose="02010509060101010101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SLIDE_BK_DARK_LIGHT" val="2"/>
  <p:tag name="KSO_WM_UNIT_INDEX" val="1"/>
  <p:tag name="KSO_WM_UNIT_BK_DARK_LIGHT" val="1"/>
  <p:tag name="KSO_WM_UNIT_TYPE" val="i"/>
  <p:tag name="KSO_WM_UNIT_SUBTYPE" val="h"/>
  <p:tag name="KSO_WM_SLIDE_BACKGROUND_TYPE" val="topBottom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  <p:tag name="KSO_WM_SLIDE_BACKGROUND_TYPE" val="topBottom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  <p:tag name="KSO_WM_SLIDE_BACKGROUND_TYPE" val="topBottom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  <p:tag name="KSO_WM_SLIDE_BACKGROUND_TYPE" val="topBottom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  <p:tag name="KSO_WM_SLIDE_BACKGROUND_TYPE" val="topBottom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  <p:tag name="KSO_WM_SLIDE_BACKGROUND_TYPE" val="topBottom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  <p:tag name="KSO_WM_SLIDE_BACKGROUND_TYPE" val="topBottom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  <p:tag name="KSO_WM_SLIDE_BACKGROUND_TYPE" val="topBottom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  <p:tag name="KSO_WM_SLIDE_BACKGROUND_TYPE" val="topBottom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SLIDE_BK_DARK_LIGHT" val="2"/>
  <p:tag name="KSO_WM_UNIT_INDEX" val="1"/>
  <p:tag name="KSO_WM_UNIT_BK_DARK_LIGHT" val="1"/>
  <p:tag name="KSO_WM_UNIT_TYPE" val="i"/>
  <p:tag name="KSO_WM_UNIT_SUBTYPE" val="h"/>
  <p:tag name="KSO_WM_SLIDE_BACKGROUND_TYPE" val="bottomTop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  <p:tag name="KSO_WM_SLIDE_BACKGROUND_TYPE" val="bottomTop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  <p:tag name="KSO_WM_SLIDE_BACKGROUND_TYPE" val="bottomTop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  <p:tag name="KSO_WM_SLIDE_BACKGROUND_TYPE" val="bottomTop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  <p:tag name="KSO_WM_SLIDE_BACKGROUND_TYPE" val="bottomTop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  <p:tag name="KSO_WM_SLIDE_BACKGROUND_TYPE" val="bottomTop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  <p:tag name="KSO_WM_SLIDE_BACKGROUND_TYPE" val="bottomTop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  <p:tag name="KSO_WM_SLIDE_BACKGROUND_TYPE" val="bottomTop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  <p:tag name="KSO_WM_SLIDE_BACKGROUND_TYPE" val="bottomTop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SLIDE_BK_DARK_LIGHT" val="2"/>
  <p:tag name="KSO_WM_UNIT_INDEX" val="1"/>
  <p:tag name="KSO_WM_UNIT_BK_DARK_LIGHT" val="1"/>
  <p:tag name="KSO_WM_UNIT_TYPE" val="i"/>
  <p:tag name="KSO_WM_UNIT_SUBTYPE" val="h"/>
  <p:tag name="KSO_WM_SLIDE_BACKGROUND_TYPE" val="navigation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  <p:tag name="KSO_WM_SLIDE_BACKGROUND_TYPE" val="navigation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  <p:tag name="KSO_WM_SLIDE_BACKGROUND_TYPE" val="navigation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  <p:tag name="KSO_WM_SLIDE_BACKGROUND_TYPE" val="navigation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  <p:tag name="KSO_WM_SLIDE_BACKGROUND_TYPE" val="navigation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  <p:tag name="KSO_WM_SLIDE_BACKGROUND_TYPE" val="navigation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  <p:tag name="KSO_WM_SLIDE_BACKGROUND_TYPE" val="navigation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  <p:tag name="KSO_WM_SLIDE_BACKGROUND_TYPE" val="navigation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  <p:tag name="KSO_WM_SLIDE_BACKGROUND_TYPE" val="navigation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  <p:tag name="KSO_WM_SLIDE_BACKGROUND_TYPE" val="navigation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  <p:tag name="KSO_WM_SLIDE_BACKGROUND_TYPE" val="navigation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SLIDE_BK_DARK_LIGHT" val="2"/>
  <p:tag name="KSO_WM_UNIT_INDEX" val="1"/>
  <p:tag name="KSO_WM_UNIT_BK_DARK_LIGHT" val="1"/>
  <p:tag name="KSO_WM_UNIT_TYPE" val="i"/>
  <p:tag name="KSO_WM_UNIT_SUBTYPE" val="h"/>
  <p:tag name="KSO_WM_SLIDE_BACKGROUND_TYPE" val="belt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  <p:tag name="KSO_WM_SLIDE_BACKGROUND_TYPE" val="belt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  <p:tag name="KSO_WM_SLIDE_BACKGROUND_TYPE" val="belt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  <p:tag name="KSO_WM_SLIDE_BACKGROUND_TYPE" val="belt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  <p:tag name="KSO_WM_SLIDE_BACKGROUND_TYPE" val="belt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  <p:tag name="KSO_WM_SLIDE_BACKGROUND_TYPE" val="belt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  <p:tag name="KSO_WM_SLIDE_BACKGROUND_TYPE" val="belt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  <p:tag name="KSO_WM_SLIDE_BACKGROUND_TYPE" val="belt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179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179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204179"/>
  <p:tag name="KSO_WM_TEMPLATE_SUBCATEGORY" val="0"/>
  <p:tag name="KSO_WM_TEMPLATE_MASTER_TYPE" val="1"/>
  <p:tag name="KSO_WM_TEMPLATE_COLOR_TYPE" val="1"/>
  <p:tag name="KSO_WM_TEMPLATE_MASTER_THUMB_INDEX" val="12"/>
  <p:tag name="KSO_WM_TEMPLATE_THUMBS_INDEX" val="1、4、7、9、12、15、16、21、24、25、26、27、30、35、40、43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21"/>
  <p:tag name="KSO_WM_UNIT_TYPE" val="b"/>
  <p:tag name="KSO_WM_UNIT_INDEX" val="1"/>
  <p:tag name="KSO_WM_TEMPLATE_CATEGORY" val="custom"/>
  <p:tag name="KSO_WM_TEMPLATE_INDEX" val="20204179"/>
  <p:tag name="KSO_WM_UNIT_ID" val="custom20204179_1*b*1"/>
  <p:tag name="KSO_WM_UNIT_PRESET_TEXT" val="单击此处添加副标题内容"/>
  <p:tag name="KSO_WM_UNIT_ISNUMDGMTITLE" val="0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10"/>
  <p:tag name="KSO_WM_UNIT_TYPE" val="a"/>
  <p:tag name="KSO_WM_UNIT_INDEX" val="1"/>
  <p:tag name="KSO_WM_TEMPLATE_CATEGORY" val="custom"/>
  <p:tag name="KSO_WM_TEMPLATE_INDEX" val="20204179"/>
  <p:tag name="KSO_WM_UNIT_ID" val="custom20204179_1*a*1"/>
  <p:tag name="KSO_WM_UNIT_PRESET_TEXT" val="大数据时代"/>
  <p:tag name="KSO_WM_UNIT_ISNUMDGMTITLE" val="0"/>
</p:tagLst>
</file>

<file path=ppt/tags/tag145.xml><?xml version="1.0" encoding="utf-8"?>
<p:tagLst xmlns:p="http://schemas.openxmlformats.org/presentationml/2006/main">
  <p:tag name="KSO_WM_BEAUTIFY_FLAG" val="#wm#"/>
  <p:tag name="KSO_WM_TEMPLATE_SUBCATEGORY" val="0"/>
  <p:tag name="KSO_WM_SLIDE_ITEM_CNT" val="0"/>
  <p:tag name="KSO_WM_SLIDE_INDEX" val="1"/>
  <p:tag name="KSO_WM_TAG_VERSION" val="1.0"/>
  <p:tag name="KSO_WM_SLIDE_LAYOUT" val="a_b"/>
  <p:tag name="KSO_WM_SLIDE_LAYOUT_CNT" val="1_2"/>
  <p:tag name="KSO_WM_SLIDE_TYPE" val="title"/>
  <p:tag name="KSO_WM_SLIDE_SUBTYPE" val="pureTxt"/>
  <p:tag name="KSO_WM_TEMPLATE_MASTER_TYPE" val="1"/>
  <p:tag name="KSO_WM_TEMPLATE_COLOR_TYPE" val="1"/>
  <p:tag name="KSO_WM_TEMPLATE_CATEGORY" val="custom"/>
  <p:tag name="KSO_WM_TEMPLATE_INDEX" val="20204179"/>
  <p:tag name="KSO_WM_SLIDE_ID" val="custom20204179_1"/>
  <p:tag name="KSO_WM_TEMPLATE_MASTER_THUMB_INDEX" val="12"/>
  <p:tag name="KSO_WM_TEMPLATE_THUMBS_INDEX" val="1、4、7、9、12、15、16、21、24、25、26、27、30、35、40、43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NOCLEAR" val="0"/>
  <p:tag name="KSO_WM_UNIT_VALUE" val="636"/>
  <p:tag name="KSO_WM_UNIT_TYPE" val="f"/>
  <p:tag name="KSO_WM_UNIT_INDEX" val="1"/>
  <p:tag name="KSO_WM_TEMPLATE_CATEGORY" val="custom"/>
  <p:tag name="KSO_WM_TEMPLATE_INDEX" val="20204179"/>
  <p:tag name="KSO_WM_UNIT_ID" val="custom20204179_8*f*1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"/>
  <p:tag name="KSO_WM_UNIT_SUBTYPE" val="a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26"/>
  <p:tag name="KSO_WM_UNIT_TYPE" val="a"/>
  <p:tag name="KSO_WM_UNIT_INDEX" val="1"/>
  <p:tag name="KSO_WM_UNIT_BLOCK" val="0"/>
  <p:tag name="KSO_WM_TEMPLATE_CATEGORY" val="custom"/>
  <p:tag name="KSO_WM_TEMPLATE_INDEX" val="20204179"/>
  <p:tag name="KSO_WM_UNIT_ID" val="custom20204179_8*a*1"/>
  <p:tag name="KSO_WM_UNIT_PRESET_TEXT" val="单击此处添加大标题"/>
  <p:tag name="KSO_WM_UNIT_ISNUMDGMTITLE" val="0"/>
</p:tagLst>
</file>

<file path=ppt/tags/tag148.xml><?xml version="1.0" encoding="utf-8"?>
<p:tagLst xmlns:p="http://schemas.openxmlformats.org/presentationml/2006/main">
  <p:tag name="KSO_WM_BEAUTIFY_FLAG" val="#wm#"/>
  <p:tag name="KSO_WM_TEMPLATE_SUBCATEGORY" val="0"/>
  <p:tag name="KSO_WM_SLIDE_ITEM_CNT" val="0"/>
  <p:tag name="KSO_WM_SLIDE_INDEX" val="8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TEMPLATE_MASTER_TYPE" val="1"/>
  <p:tag name="KSO_WM_TEMPLATE_COLOR_TYPE" val="1"/>
  <p:tag name="KSO_WM_TEMPLATE_CATEGORY" val="custom"/>
  <p:tag name="KSO_WM_TEMPLATE_INDEX" val="20204179"/>
  <p:tag name="KSO_WM_SLIDE_ID" val="custom20204179_8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NOCLEAR" val="0"/>
  <p:tag name="KSO_WM_UNIT_VALUE" val="636"/>
  <p:tag name="KSO_WM_UNIT_TYPE" val="f"/>
  <p:tag name="KSO_WM_UNIT_INDEX" val="1"/>
  <p:tag name="KSO_WM_TEMPLATE_CATEGORY" val="custom"/>
  <p:tag name="KSO_WM_TEMPLATE_INDEX" val="20204179"/>
  <p:tag name="KSO_WM_UNIT_ID" val="custom20204179_8*f*1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"/>
  <p:tag name="KSO_WM_UNIT_SUBTYPE" val="a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26"/>
  <p:tag name="KSO_WM_UNIT_TYPE" val="a"/>
  <p:tag name="KSO_WM_UNIT_INDEX" val="1"/>
  <p:tag name="KSO_WM_UNIT_BLOCK" val="0"/>
  <p:tag name="KSO_WM_TEMPLATE_CATEGORY" val="custom"/>
  <p:tag name="KSO_WM_TEMPLATE_INDEX" val="20204179"/>
  <p:tag name="KSO_WM_UNIT_ID" val="custom20204179_8*a*1"/>
  <p:tag name="KSO_WM_UNIT_PRESET_TEXT" val="单击此处添加大标题"/>
  <p:tag name="KSO_WM_UNIT_ISNUMDGMTITLE" val="0"/>
</p:tagLst>
</file>

<file path=ppt/tags/tag151.xml><?xml version="1.0" encoding="utf-8"?>
<p:tagLst xmlns:p="http://schemas.openxmlformats.org/presentationml/2006/main">
  <p:tag name="KSO_WM_BEAUTIFY_FLAG" val="#wm#"/>
  <p:tag name="KSO_WM_TEMPLATE_SUBCATEGORY" val="0"/>
  <p:tag name="KSO_WM_SLIDE_ITEM_CNT" val="0"/>
  <p:tag name="KSO_WM_SLIDE_INDEX" val="8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TEMPLATE_MASTER_TYPE" val="1"/>
  <p:tag name="KSO_WM_TEMPLATE_COLOR_TYPE" val="1"/>
  <p:tag name="KSO_WM_TEMPLATE_CATEGORY" val="custom"/>
  <p:tag name="KSO_WM_TEMPLATE_INDEX" val="20204179"/>
  <p:tag name="KSO_WM_SLIDE_ID" val="custom20204179_8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NOCLEAR" val="0"/>
  <p:tag name="KSO_WM_UNIT_VALUE" val="636"/>
  <p:tag name="KSO_WM_UNIT_TYPE" val="f"/>
  <p:tag name="KSO_WM_UNIT_INDEX" val="1"/>
  <p:tag name="KSO_WM_TEMPLATE_CATEGORY" val="custom"/>
  <p:tag name="KSO_WM_TEMPLATE_INDEX" val="20204179"/>
  <p:tag name="KSO_WM_UNIT_ID" val="custom20204179_8*f*1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"/>
  <p:tag name="KSO_WM_UNIT_SUBTYPE" val="a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26"/>
  <p:tag name="KSO_WM_UNIT_TYPE" val="a"/>
  <p:tag name="KSO_WM_UNIT_INDEX" val="1"/>
  <p:tag name="KSO_WM_UNIT_BLOCK" val="0"/>
  <p:tag name="KSO_WM_TEMPLATE_CATEGORY" val="custom"/>
  <p:tag name="KSO_WM_TEMPLATE_INDEX" val="20204179"/>
  <p:tag name="KSO_WM_UNIT_ID" val="custom20204179_8*a*1"/>
  <p:tag name="KSO_WM_UNIT_PRESET_TEXT" val="单击此处添加大标题"/>
  <p:tag name="KSO_WM_UNIT_ISNUMDGMTITLE" val="0"/>
</p:tagLst>
</file>

<file path=ppt/tags/tag154.xml><?xml version="1.0" encoding="utf-8"?>
<p:tagLst xmlns:p="http://schemas.openxmlformats.org/presentationml/2006/main">
  <p:tag name="KSO_WM_UNIT_PLACING_PICTURE_USER_VIEWPORT" val="{&quot;height&quot;:4980,&quot;width&quot;:6564}"/>
</p:tagLst>
</file>

<file path=ppt/tags/tag155.xml><?xml version="1.0" encoding="utf-8"?>
<p:tagLst xmlns:p="http://schemas.openxmlformats.org/presentationml/2006/main">
  <p:tag name="KSO_WM_BEAUTIFY_FLAG" val="#wm#"/>
  <p:tag name="KSO_WM_TEMPLATE_SUBCATEGORY" val="0"/>
  <p:tag name="KSO_WM_SLIDE_ITEM_CNT" val="0"/>
  <p:tag name="KSO_WM_SLIDE_INDEX" val="8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TEMPLATE_MASTER_TYPE" val="1"/>
  <p:tag name="KSO_WM_TEMPLATE_COLOR_TYPE" val="1"/>
  <p:tag name="KSO_WM_TEMPLATE_CATEGORY" val="custom"/>
  <p:tag name="KSO_WM_TEMPLATE_INDEX" val="20204179"/>
  <p:tag name="KSO_WM_SLIDE_ID" val="custom20204179_8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NOCLEAR" val="0"/>
  <p:tag name="KSO_WM_UNIT_VALUE" val="636"/>
  <p:tag name="KSO_WM_UNIT_TYPE" val="f"/>
  <p:tag name="KSO_WM_UNIT_INDEX" val="1"/>
  <p:tag name="KSO_WM_TEMPLATE_CATEGORY" val="custom"/>
  <p:tag name="KSO_WM_TEMPLATE_INDEX" val="20204179"/>
  <p:tag name="KSO_WM_UNIT_ID" val="custom20204179_8*f*1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"/>
  <p:tag name="KSO_WM_UNIT_SUBTYPE" val="a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26"/>
  <p:tag name="KSO_WM_UNIT_TYPE" val="a"/>
  <p:tag name="KSO_WM_UNIT_INDEX" val="1"/>
  <p:tag name="KSO_WM_UNIT_BLOCK" val="0"/>
  <p:tag name="KSO_WM_TEMPLATE_CATEGORY" val="custom"/>
  <p:tag name="KSO_WM_TEMPLATE_INDEX" val="20204179"/>
  <p:tag name="KSO_WM_UNIT_ID" val="custom20204179_8*a*1"/>
  <p:tag name="KSO_WM_UNIT_PRESET_TEXT" val="单击此处添加大标题"/>
  <p:tag name="KSO_WM_UNIT_ISNUMDGMTITLE" val="0"/>
</p:tagLst>
</file>

<file path=ppt/tags/tag158.xml><?xml version="1.0" encoding="utf-8"?>
<p:tagLst xmlns:p="http://schemas.openxmlformats.org/presentationml/2006/main">
  <p:tag name="KSO_WM_BEAUTIFY_FLAG" val="#wm#"/>
  <p:tag name="KSO_WM_TEMPLATE_SUBCATEGORY" val="0"/>
  <p:tag name="KSO_WM_SLIDE_ITEM_CNT" val="0"/>
  <p:tag name="KSO_WM_SLIDE_INDEX" val="8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TEMPLATE_MASTER_TYPE" val="1"/>
  <p:tag name="KSO_WM_TEMPLATE_COLOR_TYPE" val="1"/>
  <p:tag name="KSO_WM_TEMPLATE_CATEGORY" val="custom"/>
  <p:tag name="KSO_WM_TEMPLATE_INDEX" val="20204179"/>
  <p:tag name="KSO_WM_SLIDE_ID" val="custom20204179_8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NOCLEAR" val="0"/>
  <p:tag name="KSO_WM_UNIT_VALUE" val="636"/>
  <p:tag name="KSO_WM_UNIT_TYPE" val="f"/>
  <p:tag name="KSO_WM_UNIT_INDEX" val="1"/>
  <p:tag name="KSO_WM_TEMPLATE_CATEGORY" val="custom"/>
  <p:tag name="KSO_WM_TEMPLATE_INDEX" val="20204179"/>
  <p:tag name="KSO_WM_UNIT_ID" val="custom20204179_8*f*1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"/>
  <p:tag name="KSO_WM_UNIT_SUBTYPE" val="a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26"/>
  <p:tag name="KSO_WM_UNIT_TYPE" val="a"/>
  <p:tag name="KSO_WM_UNIT_INDEX" val="1"/>
  <p:tag name="KSO_WM_UNIT_BLOCK" val="0"/>
  <p:tag name="KSO_WM_TEMPLATE_CATEGORY" val="custom"/>
  <p:tag name="KSO_WM_TEMPLATE_INDEX" val="20204179"/>
  <p:tag name="KSO_WM_UNIT_ID" val="custom20204179_8*a*1"/>
  <p:tag name="KSO_WM_UNIT_PRESET_TEXT" val="单击此处添加大标题"/>
  <p:tag name="KSO_WM_UNIT_ISNUMDGMTITLE" val="0"/>
</p:tagLst>
</file>

<file path=ppt/tags/tag161.xml><?xml version="1.0" encoding="utf-8"?>
<p:tagLst xmlns:p="http://schemas.openxmlformats.org/presentationml/2006/main">
  <p:tag name="KSO_WM_UNIT_PLACING_PICTURE_USER_VIEWPORT" val="{&quot;height&quot;:4812,&quot;width&quot;:14652}"/>
</p:tagLst>
</file>

<file path=ppt/tags/tag162.xml><?xml version="1.0" encoding="utf-8"?>
<p:tagLst xmlns:p="http://schemas.openxmlformats.org/presentationml/2006/main">
  <p:tag name="KSO_WM_BEAUTIFY_FLAG" val="#wm#"/>
  <p:tag name="KSO_WM_TEMPLATE_SUBCATEGORY" val="0"/>
  <p:tag name="KSO_WM_SLIDE_ITEM_CNT" val="0"/>
  <p:tag name="KSO_WM_SLIDE_INDEX" val="8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TEMPLATE_MASTER_TYPE" val="1"/>
  <p:tag name="KSO_WM_TEMPLATE_COLOR_TYPE" val="1"/>
  <p:tag name="KSO_WM_TEMPLATE_CATEGORY" val="custom"/>
  <p:tag name="KSO_WM_TEMPLATE_INDEX" val="20204179"/>
  <p:tag name="KSO_WM_SLIDE_ID" val="custom20204179_8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NOCLEAR" val="0"/>
  <p:tag name="KSO_WM_UNIT_VALUE" val="636"/>
  <p:tag name="KSO_WM_UNIT_TYPE" val="f"/>
  <p:tag name="KSO_WM_UNIT_INDEX" val="1"/>
  <p:tag name="KSO_WM_TEMPLATE_CATEGORY" val="custom"/>
  <p:tag name="KSO_WM_TEMPLATE_INDEX" val="20204179"/>
  <p:tag name="KSO_WM_UNIT_ID" val="custom20204179_8*f*1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"/>
  <p:tag name="KSO_WM_UNIT_SUBTYPE" val="a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26"/>
  <p:tag name="KSO_WM_UNIT_TYPE" val="a"/>
  <p:tag name="KSO_WM_UNIT_INDEX" val="1"/>
  <p:tag name="KSO_WM_UNIT_BLOCK" val="0"/>
  <p:tag name="KSO_WM_TEMPLATE_CATEGORY" val="custom"/>
  <p:tag name="KSO_WM_TEMPLATE_INDEX" val="20204179"/>
  <p:tag name="KSO_WM_UNIT_ID" val="custom20204179_8*a*1"/>
  <p:tag name="KSO_WM_UNIT_PRESET_TEXT" val="单击此处添加大标题"/>
  <p:tag name="KSO_WM_UNIT_ISNUMDGMTITLE" val="0"/>
</p:tagLst>
</file>

<file path=ppt/tags/tag165.xml><?xml version="1.0" encoding="utf-8"?>
<p:tagLst xmlns:p="http://schemas.openxmlformats.org/presentationml/2006/main">
  <p:tag name="KSO_WM_BEAUTIFY_FLAG" val="#wm#"/>
  <p:tag name="KSO_WM_TEMPLATE_SUBCATEGORY" val="0"/>
  <p:tag name="KSO_WM_SLIDE_ITEM_CNT" val="0"/>
  <p:tag name="KSO_WM_SLIDE_INDEX" val="8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TEMPLATE_MASTER_TYPE" val="1"/>
  <p:tag name="KSO_WM_TEMPLATE_COLOR_TYPE" val="1"/>
  <p:tag name="KSO_WM_TEMPLATE_CATEGORY" val="custom"/>
  <p:tag name="KSO_WM_TEMPLATE_INDEX" val="20204179"/>
  <p:tag name="KSO_WM_SLIDE_ID" val="custom20204179_8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NOCLEAR" val="0"/>
  <p:tag name="KSO_WM_UNIT_VALUE" val="636"/>
  <p:tag name="KSO_WM_UNIT_TYPE" val="f"/>
  <p:tag name="KSO_WM_UNIT_INDEX" val="1"/>
  <p:tag name="KSO_WM_TEMPLATE_CATEGORY" val="custom"/>
  <p:tag name="KSO_WM_TEMPLATE_INDEX" val="20204179"/>
  <p:tag name="KSO_WM_UNIT_ID" val="custom20204179_8*f*1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"/>
  <p:tag name="KSO_WM_UNIT_SUBTYPE" val="a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26"/>
  <p:tag name="KSO_WM_UNIT_TYPE" val="a"/>
  <p:tag name="KSO_WM_UNIT_INDEX" val="1"/>
  <p:tag name="KSO_WM_UNIT_BLOCK" val="0"/>
  <p:tag name="KSO_WM_TEMPLATE_CATEGORY" val="custom"/>
  <p:tag name="KSO_WM_TEMPLATE_INDEX" val="20204179"/>
  <p:tag name="KSO_WM_UNIT_ID" val="custom20204179_8*a*1"/>
  <p:tag name="KSO_WM_UNIT_PRESET_TEXT" val="单击此处添加大标题"/>
  <p:tag name="KSO_WM_UNIT_ISNUMDGMTITLE" val="0"/>
</p:tagLst>
</file>

<file path=ppt/tags/tag168.xml><?xml version="1.0" encoding="utf-8"?>
<p:tagLst xmlns:p="http://schemas.openxmlformats.org/presentationml/2006/main">
  <p:tag name="KSO_WM_BEAUTIFY_FLAG" val="#wm#"/>
  <p:tag name="KSO_WM_TEMPLATE_SUBCATEGORY" val="0"/>
  <p:tag name="KSO_WM_SLIDE_ITEM_CNT" val="0"/>
  <p:tag name="KSO_WM_SLIDE_INDEX" val="8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TEMPLATE_MASTER_TYPE" val="1"/>
  <p:tag name="KSO_WM_TEMPLATE_COLOR_TYPE" val="1"/>
  <p:tag name="KSO_WM_TEMPLATE_CATEGORY" val="custom"/>
  <p:tag name="KSO_WM_TEMPLATE_INDEX" val="20204179"/>
  <p:tag name="KSO_WM_SLIDE_ID" val="custom20204179_8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NOCLEAR" val="0"/>
  <p:tag name="KSO_WM_UNIT_VALUE" val="636"/>
  <p:tag name="KSO_WM_UNIT_TYPE" val="f"/>
  <p:tag name="KSO_WM_UNIT_INDEX" val="1"/>
  <p:tag name="KSO_WM_TEMPLATE_CATEGORY" val="custom"/>
  <p:tag name="KSO_WM_TEMPLATE_INDEX" val="20204179"/>
  <p:tag name="KSO_WM_UNIT_ID" val="custom20204179_8*f*1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"/>
  <p:tag name="KSO_WM_UNIT_SUBTYPE" val="a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26"/>
  <p:tag name="KSO_WM_UNIT_TYPE" val="a"/>
  <p:tag name="KSO_WM_UNIT_INDEX" val="1"/>
  <p:tag name="KSO_WM_UNIT_BLOCK" val="0"/>
  <p:tag name="KSO_WM_TEMPLATE_CATEGORY" val="custom"/>
  <p:tag name="KSO_WM_TEMPLATE_INDEX" val="20204179"/>
  <p:tag name="KSO_WM_UNIT_ID" val="custom20204179_8*a*1"/>
  <p:tag name="KSO_WM_UNIT_PRESET_TEXT" val="单击此处添加大标题"/>
  <p:tag name="KSO_WM_UNIT_ISNUMDGMTITLE" val="0"/>
</p:tagLst>
</file>

<file path=ppt/tags/tag171.xml><?xml version="1.0" encoding="utf-8"?>
<p:tagLst xmlns:p="http://schemas.openxmlformats.org/presentationml/2006/main">
  <p:tag name="KSO_WM_BEAUTIFY_FLAG" val="#wm#"/>
  <p:tag name="KSO_WM_TEMPLATE_SUBCATEGORY" val="0"/>
  <p:tag name="KSO_WM_SLIDE_ITEM_CNT" val="0"/>
  <p:tag name="KSO_WM_SLIDE_INDEX" val="8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TEMPLATE_MASTER_TYPE" val="1"/>
  <p:tag name="KSO_WM_TEMPLATE_COLOR_TYPE" val="1"/>
  <p:tag name="KSO_WM_TEMPLATE_CATEGORY" val="custom"/>
  <p:tag name="KSO_WM_TEMPLATE_INDEX" val="20204179"/>
  <p:tag name="KSO_WM_SLIDE_ID" val="custom20204179_8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NOCLEAR" val="0"/>
  <p:tag name="KSO_WM_UNIT_VALUE" val="636"/>
  <p:tag name="KSO_WM_UNIT_TYPE" val="f"/>
  <p:tag name="KSO_WM_UNIT_INDEX" val="1"/>
  <p:tag name="KSO_WM_TEMPLATE_CATEGORY" val="custom"/>
  <p:tag name="KSO_WM_TEMPLATE_INDEX" val="20204179"/>
  <p:tag name="KSO_WM_UNIT_ID" val="custom20204179_8*f*1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"/>
  <p:tag name="KSO_WM_UNIT_SUBTYPE" val="a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26"/>
  <p:tag name="KSO_WM_UNIT_TYPE" val="a"/>
  <p:tag name="KSO_WM_UNIT_INDEX" val="1"/>
  <p:tag name="KSO_WM_UNIT_BLOCK" val="0"/>
  <p:tag name="KSO_WM_TEMPLATE_CATEGORY" val="custom"/>
  <p:tag name="KSO_WM_TEMPLATE_INDEX" val="20204179"/>
  <p:tag name="KSO_WM_UNIT_ID" val="custom20204179_8*a*1"/>
  <p:tag name="KSO_WM_UNIT_PRESET_TEXT" val="单击此处添加大标题"/>
  <p:tag name="KSO_WM_UNIT_ISNUMDGMTITLE" val="0"/>
</p:tagLst>
</file>

<file path=ppt/tags/tag174.xml><?xml version="1.0" encoding="utf-8"?>
<p:tagLst xmlns:p="http://schemas.openxmlformats.org/presentationml/2006/main">
  <p:tag name="KSO_WM_BEAUTIFY_FLAG" val="#wm#"/>
  <p:tag name="KSO_WM_TEMPLATE_SUBCATEGORY" val="0"/>
  <p:tag name="KSO_WM_SLIDE_ITEM_CNT" val="0"/>
  <p:tag name="KSO_WM_SLIDE_INDEX" val="8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TEMPLATE_MASTER_TYPE" val="1"/>
  <p:tag name="KSO_WM_TEMPLATE_COLOR_TYPE" val="1"/>
  <p:tag name="KSO_WM_TEMPLATE_CATEGORY" val="custom"/>
  <p:tag name="KSO_WM_TEMPLATE_INDEX" val="20204179"/>
  <p:tag name="KSO_WM_SLIDE_ID" val="custom20204179_8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NOCLEAR" val="0"/>
  <p:tag name="KSO_WM_UNIT_VALUE" val="636"/>
  <p:tag name="KSO_WM_UNIT_TYPE" val="f"/>
  <p:tag name="KSO_WM_UNIT_INDEX" val="1"/>
  <p:tag name="KSO_WM_TEMPLATE_CATEGORY" val="custom"/>
  <p:tag name="KSO_WM_TEMPLATE_INDEX" val="20204179"/>
  <p:tag name="KSO_WM_UNIT_ID" val="custom20204179_8*f*1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"/>
  <p:tag name="KSO_WM_UNIT_SUBTYPE" val="a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26"/>
  <p:tag name="KSO_WM_UNIT_TYPE" val="a"/>
  <p:tag name="KSO_WM_UNIT_INDEX" val="1"/>
  <p:tag name="KSO_WM_UNIT_BLOCK" val="0"/>
  <p:tag name="KSO_WM_TEMPLATE_CATEGORY" val="custom"/>
  <p:tag name="KSO_WM_TEMPLATE_INDEX" val="20204179"/>
  <p:tag name="KSO_WM_UNIT_ID" val="custom20204179_8*a*1"/>
  <p:tag name="KSO_WM_UNIT_PRESET_TEXT" val="单击此处添加大标题"/>
  <p:tag name="KSO_WM_UNIT_ISNUMDGMTITLE" val="0"/>
</p:tagLst>
</file>

<file path=ppt/tags/tag177.xml><?xml version="1.0" encoding="utf-8"?>
<p:tagLst xmlns:p="http://schemas.openxmlformats.org/presentationml/2006/main">
  <p:tag name="KSO_WM_BEAUTIFY_FLAG" val="#wm#"/>
  <p:tag name="KSO_WM_TEMPLATE_SUBCATEGORY" val="0"/>
  <p:tag name="KSO_WM_SLIDE_ITEM_CNT" val="0"/>
  <p:tag name="KSO_WM_SLIDE_INDEX" val="8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TEMPLATE_MASTER_TYPE" val="1"/>
  <p:tag name="KSO_WM_TEMPLATE_COLOR_TYPE" val="1"/>
  <p:tag name="KSO_WM_TEMPLATE_CATEGORY" val="custom"/>
  <p:tag name="KSO_WM_TEMPLATE_INDEX" val="20204179"/>
  <p:tag name="KSO_WM_SLIDE_ID" val="custom20204179_8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1"/>
  <p:tag name="KSO_WM_UNIT_VALUE" val="10"/>
  <p:tag name="KSO_WM_UNIT_TYPE" val="a"/>
  <p:tag name="KSO_WM_UNIT_INDEX" val="1"/>
  <p:tag name="KSO_WM_TEMPLATE_CATEGORY" val="custom"/>
  <p:tag name="KSO_WM_TEMPLATE_INDEX" val="20204179"/>
  <p:tag name="KSO_WM_UNIT_ID" val="custom20204179_43*a*1"/>
  <p:tag name="KSO_WM_UNIT_PRESET_TEXT" val="谢谢观看"/>
  <p:tag name="KSO_WM_UNIT_ISNUMDGMTITLE" val="0"/>
</p:tagLst>
</file>

<file path=ppt/tags/tag179.xml><?xml version="1.0" encoding="utf-8"?>
<p:tagLst xmlns:p="http://schemas.openxmlformats.org/presentationml/2006/main">
  <p:tag name="KSO_WM_BEAUTIFY_FLAG" val="#wm#"/>
  <p:tag name="KSO_WM_TEMPLATE_SUBCATEGORY" val="0"/>
  <p:tag name="KSO_WM_SLIDE_TYPE" val="endPage"/>
  <p:tag name="KSO_WM_SLIDE_SUBTYPE" val="pureTxt"/>
  <p:tag name="KSO_WM_SLIDE_ITEM_CNT" val="0"/>
  <p:tag name="KSO_WM_SLIDE_INDEX" val="43"/>
  <p:tag name="KSO_WM_TAG_VERSION" val="1.0"/>
  <p:tag name="KSO_WM_SLIDE_LAYOUT" val="a_b"/>
  <p:tag name="KSO_WM_SLIDE_LAYOUT_CNT" val="1_1"/>
  <p:tag name="KSO_WM_TEMPLATE_MASTER_TYPE" val="1"/>
  <p:tag name="KSO_WM_TEMPLATE_COLOR_TYPE" val="1"/>
  <p:tag name="KSO_WM_TEMPLATE_CATEGORY" val="custom"/>
  <p:tag name="KSO_WM_TEMPLATE_INDEX" val="20204179"/>
  <p:tag name="KSO_WM_SLIDE_ID" val="custom20204179_43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SLIDE_BACKGROUND_TYPE" val="general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SLIDE_BACKGROUND_TYPE" val="general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SLIDE_BACKGROUND_TYPE" val="general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SLIDE_BACKGROUND_TYPE" val="general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SLIDE_BACKGROUND_TYPE" val="general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SLIDE_BACKGROUND_TYPE" val="general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SLIDE_BK_DARK_LIGHT" val="2"/>
  <p:tag name="KSO_WM_UNIT_INDEX" val="1"/>
  <p:tag name="KSO_WM_UNIT_BK_DARK_LIGHT" val="1"/>
  <p:tag name="KSO_WM_UNIT_TYPE" val="i"/>
  <p:tag name="KSO_WM_UNIT_SUBTYPE" val="h"/>
  <p:tag name="KSO_WM_SLIDE_BACKGROUND_TYPE" val="frame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  <p:tag name="KSO_WM_SLIDE_BACKGROUND_TYPE" val="frame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  <p:tag name="KSO_WM_SLIDE_BACKGROUND_TYPE" val="frame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  <p:tag name="KSO_WM_SLIDE_BACKGROUND_TYPE" val="frame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  <p:tag name="KSO_WM_SLIDE_BACKGROUND_TYPE" val="frame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  <p:tag name="KSO_WM_SLIDE_BACKGROUND_TYPE" val="frame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  <p:tag name="KSO_WM_SLIDE_BACKGROUND_TYPE" val="frame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  <p:tag name="KSO_WM_SLIDE_BACKGROUND_TYPE" val="frame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SLIDE_BK_DARK_LIGHT" val="2"/>
  <p:tag name="KSO_WM_UNIT_INDEX" val="1"/>
  <p:tag name="KSO_WM_UNIT_BK_DARK_LIGHT" val="1"/>
  <p:tag name="KSO_WM_UNIT_TYPE" val="i"/>
  <p:tag name="KSO_WM_UNIT_SUBTYPE" val="h"/>
  <p:tag name="KSO_WM_SLIDE_BACKGROUND_TYPE" val="leftRight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SLIDE_BACKGROUND_TYPE" val="leftRight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SLIDE_BACKGROUND_TYPE" val="leftRight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SLIDE_BACKGROUND_TYPE" val="leftRight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SLIDE_BACKGROUND_TYPE" val="leftRight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SLIDE_BACKGROUND_TYPE" val="leftRight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SLIDE_BACKGROUND_TYPE" val="leftRight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SLIDE_BACKGROUND_TYPE" val="leftRight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自定义 44">
      <a:dk1>
        <a:srgbClr val="000000"/>
      </a:dk1>
      <a:lt1>
        <a:srgbClr val="FFFFFF"/>
      </a:lt1>
      <a:dk2>
        <a:srgbClr val="22262D"/>
      </a:dk2>
      <a:lt2>
        <a:srgbClr val="FFFFFF"/>
      </a:lt2>
      <a:accent1>
        <a:srgbClr val="586EFE"/>
      </a:accent1>
      <a:accent2>
        <a:srgbClr val="49D4E5"/>
      </a:accent2>
      <a:accent3>
        <a:srgbClr val="436DD3"/>
      </a:accent3>
      <a:accent4>
        <a:srgbClr val="8567C5"/>
      </a:accent4>
      <a:accent5>
        <a:srgbClr val="D7539E"/>
      </a:accent5>
      <a:accent6>
        <a:srgbClr val="F65D5E"/>
      </a:accent6>
      <a:hlink>
        <a:srgbClr val="0563C1"/>
      </a:hlink>
      <a:folHlink>
        <a:srgbClr val="954E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4969</Words>
  <Application>WPS 演示</Application>
  <PresentationFormat>宽屏</PresentationFormat>
  <Paragraphs>108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Arial</vt:lpstr>
      <vt:lpstr>宋体</vt:lpstr>
      <vt:lpstr>Wingdings</vt:lpstr>
      <vt:lpstr>隶书</vt:lpstr>
      <vt:lpstr>微软雅黑</vt:lpstr>
      <vt:lpstr>汉仪尚巍手书W</vt:lpstr>
      <vt:lpstr>Arial Unicode MS</vt:lpstr>
      <vt:lpstr>Calibri</vt:lpstr>
      <vt:lpstr>Office 主题</vt:lpstr>
      <vt:lpstr>2_Office 主题​​</vt:lpstr>
      <vt:lpstr>SpringCloud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Dylan</dc:creator>
  <cp:lastModifiedBy>Dylan</cp:lastModifiedBy>
  <cp:revision>22</cp:revision>
  <dcterms:created xsi:type="dcterms:W3CDTF">2020-07-29T05:44:00Z</dcterms:created>
  <dcterms:modified xsi:type="dcterms:W3CDTF">2020-08-01T08:10:03Z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