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7" r:id="rId4"/>
    <p:sldId id="260" r:id="rId5"/>
    <p:sldId id="265" r:id="rId6"/>
    <p:sldId id="266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https://www.cnblogs.com/trust-freedom/p/10218145.html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11</cp:revision>
  <dcterms:created xsi:type="dcterms:W3CDTF">2020-07-29T05:44:00Z</dcterms:created>
  <dcterms:modified xsi:type="dcterms:W3CDTF">2020-07-30T14:44:09Z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