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ym typeface="+mn-ea"/>
              </a:rPr>
              <a:t>Redis</a:t>
            </a:r>
            <a:r>
              <a:rPr dirty="0">
                <a:sym typeface="+mn-ea"/>
              </a:rPr>
              <a:t>源码解析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一些工具类的文件如下：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bitops.c GETBIT、SETBIT 等二进制位操作命令的实现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debug.c 用于调试时使用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endianconv.c 高低位转换，不同系统，高低位顺序不同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help.h 辅助于命令的提示信息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lzf_c.c 压缩算法系列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lzf_d.c 压缩算法系列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rand.c 用于产生随机数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release.c 用于发布时使用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sha1.c sha加密算法的实现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util.c 通用工具方法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crc64.c 循环冗余校验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sort.c SORT命令的实现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其他代码文件介绍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一些封装类的代码实现：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bio.c background I/O的意思，开启后台线程用的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latency.c 延迟类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migrate.c 命令迁移类，包括命令的还原迁移等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pqsort.c 排序算法类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rio.c redis定义的一个I/O类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syncio.c 用于同步Socket和文件I/O操作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其他代码文件介绍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架构：单机，主从，集群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应用：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     1—缓存、持久化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     2—订阅、发布（消息队列、消息通知）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     3—分布式锁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     4—分布式Session共享  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Redis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第一阶段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阅读Redis的数据结构部分，基本位于如下文件中：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内存分配 zmalloc.c和zmalloc.h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动态字符串 sds.h和sds.c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双端链表 adlist.c和adlist.h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字典 dict.h和dict.c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跳跃表 server.h文件里面关于zskiplist结构和zskiplistNode结构，以及t_zset.c中所有zsl开头的函数，比如 zslCreate、zslInsert、zslDeleteNode等等。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日志类型 hyperloglog.c 中的 hllhdr 结构， 以及所有以 hll 开头的函数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59824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学习路线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第二阶段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熟悉Redis的内存编码结构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整数集合数据结构 intset.h和intset.c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压缩列表数据结构 ziplist.h和ziplist.c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学习路线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第三阶段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熟悉Redis数据类型的实现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对象系统 object.c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字符串键 t_string.c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列表建 t_list.c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散列键 t_hash.c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集合键 t_set.c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有序集合键 t_zset.c中除 zsl 开头的函数之外的所有函数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HyperLogLog键 hyperloglog.c中所有以pf开头的函数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学习路线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第四阶段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熟悉Redis数据库的实现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数据库实现 redis.h文件中的redisDb结构，以及db.c文件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通知功能 notify.c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RDB持久化 rdb.c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AOF持久化 aof.c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以及一些独立功能模块的实现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发布和订阅 redis.h文件的pubsubPattern结构，以及pubsub.c文件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事务 redis.h文件的multiState结构以及multiCmd结构，multi.c文件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学习路线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第五阶段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熟悉客户端和服务器端的代码实现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事件处理模块 ae.c/ae_epoll.c/ae_evport.c/ae_kqueue.c/ae_select.c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网路链接库 anet.c和networking.c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服务器端 redis.c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客户端 redis-cli.c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这个时候可以阅读下面的独立功能模块的代码实现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lua脚本 scripting.c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慢查询 slowlog.c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监视 monitor.c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学习路线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第六阶段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这一阶段主要是熟悉Redis多机部分的代码实现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复制功能 replication.c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Redis Sentinel sentinel.c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集群 cluster.c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学习路线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关于测试方面的文件有：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memtest.c 内存检测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redis_benchmark.c 用于redis性能测试的实现。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redis_check_aof.c 用于更新日志检查的实现。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redis_check_dump.c 用于本地数据库检查的实现。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+ testhelp.c 一个C风格的小型测试框架。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其他代码文件介绍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76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WPS 演示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Redis源码解析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10</cp:revision>
  <dcterms:created xsi:type="dcterms:W3CDTF">2020-08-02T09:05:00Z</dcterms:created>
  <dcterms:modified xsi:type="dcterms:W3CDTF">2020-08-02T09:36:38Z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