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7" r:id="rId4"/>
    <p:sldId id="260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lIns="90000" rIns="90000">
            <a:normAutofit/>
          </a:bodyPr>
          <a:lstStyle/>
          <a:p>
            <a:pPr marL="0">
              <a:buNone/>
            </a:pPr>
            <a:r>
              <a:rPr lang="en-US" altLang="zh-CN" dirty="0">
                <a:solidFill>
                  <a:schemeClr val="bg1"/>
                </a:solidFill>
              </a:rPr>
              <a:t>Eureka</a:t>
            </a:r>
            <a:r>
              <a:rPr dirty="0">
                <a:solidFill>
                  <a:schemeClr val="bg1"/>
                </a:solidFill>
              </a:rPr>
              <a:t>原理解析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汉仪尚巍手书W" panose="00020600040101010101" charset="-122"/>
              </a:rPr>
              <a:t>SpringCloud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 fontScale="7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服务注册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Client会通过发送REST请求的方式向Eureka Server注册自己的服务，提供自身的元数据，比如ip地址、端口、运行状况指标的url、主页地址等信息。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 Server接收到注册请求后，就会把这些元数据信息存储在一个双层的Map中。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服务续约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：在服务注册后，Eureka Client会维护一个心跳来持续通知Eureka Server，说明服务一直处于可用状态，防止被剔除。Eureka Client在默认的情况下会每隔30秒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发送一次心跳来进行服务续约。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服务同步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Server之间会互相进行注册，构建Eureka Server集群，不同Eureka Server之间会进行服务同步，用来保证服务信息的一致性。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获取服务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：服务消费者（Eureka Client）在启动的时候，会发送一个REST请求给Eureka Server，获取上面注册的服务清单，并且缓存在Eureka Client本地，默认缓存30秒。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同时，为了性能考虑，Eureka Server也会维护一份只读的服务清单缓存，该缓存每隔30秒更新一次。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服务调用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：服务消费者在获取到服务清单后，就可以根据清单中的服务列表信息，查找到其他服务的地址，从而进行远程调用。Eureka有Region和Zone的概念，一个Region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可以包含多个Zone，在进行服务调用时，优先访问处于同一个Zone中的服务提供者。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服务下线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：当Eureka Client需要关闭或重启时，就不希望在这个时间段内再有请求进来，所以，就需要提前先发送REST请求给Eureka Server，告诉Eureka Server自己要下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线了，Eureka Server在收到请求后，就会把该服务状态置为下线（DOWN），并把该下线事件传播出去。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服务剔除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：有时候，服务实例可能会因为网络故障等原因导致不能提供服务，而此时该实例也没有发送请求给Eureka Server来进行服务下线，所以，还需要有服务剔除的机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制。Eureka Server在启动的时候会创建一个定时任务，每隔一段时间（默认60秒），从当前服务清单中把超时没有续约（默认90秒）的服务剔除。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自我保护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：既然Eureka Server会定时剔除超时没有续约的服务，那就有可能出现一种场景，网络一段时间内发生了异常，所有的服务都没能够进行续约，Eureka Server就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把所有的服务都剔除了，这样显然不太合理。所以，就有了自我保护机制，当短时间内，统计续约失败的比例，如果达到一定阈值，则会触发自我保护的机制，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在该机制下，Eureka Server不会剔除任何的微服务，等到正常后，再退出自我保护机制。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概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念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TEMPLATE_CATEGORY" val="custom"/>
  <p:tag name="KSO_WM_TEMPLATE_INDEX" val="20204179"/>
  <p:tag name="KSO_WM_UNIT_ID" val="custom20204179_1*b*1"/>
  <p:tag name="KSO_WM_UNIT_PRESET_TEXT" val="单击此处添加副标题内容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WPS 演示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汉仪尚巍手书W</vt:lpstr>
      <vt:lpstr>微软雅黑</vt:lpstr>
      <vt:lpstr>Calibri</vt:lpstr>
      <vt:lpstr>隶书</vt:lpstr>
      <vt:lpstr>Office 主题</vt:lpstr>
      <vt:lpstr>2_Office 主题​​</vt:lpstr>
      <vt:lpstr>SpringCloud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</dc:creator>
  <cp:lastModifiedBy>Dylan</cp:lastModifiedBy>
  <cp:revision>3</cp:revision>
  <dcterms:created xsi:type="dcterms:W3CDTF">2020-07-29T05:44:00Z</dcterms:created>
  <dcterms:modified xsi:type="dcterms:W3CDTF">2020-07-29T07:01:36Z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