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7" r:id="rId5"/>
    <p:sldId id="25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file:///C:\Users\1V994W2\Documents\Tencent%20Files\574576071\FileRecv\&#25340;&#35013;&#32032;&#26448;\&#31616;&#32422;&#21333;&#22270;-30\\09\subject_holdleft_16,85,222_0_staid_full_0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tags" Target="../tags/tag1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8.xml"/><Relationship Id="rId12" Type="http://schemas.openxmlformats.org/officeDocument/2006/relationships/tags" Target="../tags/tag14.xml"/><Relationship Id="rId11" Type="http://schemas.openxmlformats.org/officeDocument/2006/relationships/tags" Target="../tags/tag13.xml"/><Relationship Id="rId10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image" Target="file:///C:\Users\1V994W2\PycharmProjects\PPT_Background_Generation/pic_temp/pic_half_down.png" TargetMode="External"/><Relationship Id="rId6" Type="http://schemas.openxmlformats.org/officeDocument/2006/relationships/image" Target="../media/image5.png"/><Relationship Id="rId5" Type="http://schemas.openxmlformats.org/officeDocument/2006/relationships/tags" Target="../tags/tag16.xml"/><Relationship Id="rId4" Type="http://schemas.openxmlformats.org/officeDocument/2006/relationships/image" Target="file:///C:\Users\1V994W2\PycharmProjects\PPT_Background_Generation/pic_temp/pic_half_top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5.xml"/><Relationship Id="rId12" Type="http://schemas.openxmlformats.org/officeDocument/2006/relationships/tags" Target="../tags/tag21.xml"/><Relationship Id="rId11" Type="http://schemas.openxmlformats.org/officeDocument/2006/relationships/tags" Target="../tags/tag20.xml"/><Relationship Id="rId10" Type="http://schemas.openxmlformats.org/officeDocument/2006/relationships/tags" Target="../tags/tag19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3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2.xml"/><Relationship Id="rId13" Type="http://schemas.openxmlformats.org/officeDocument/2006/relationships/tags" Target="../tags/tag29.xml"/><Relationship Id="rId12" Type="http://schemas.openxmlformats.org/officeDocument/2006/relationships/tags" Target="../tags/tag28.xml"/><Relationship Id="rId11" Type="http://schemas.openxmlformats.org/officeDocument/2006/relationships/tags" Target="../tags/tag27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1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0.xml"/><Relationship Id="rId15" Type="http://schemas.openxmlformats.org/officeDocument/2006/relationships/tags" Target="../tags/tag39.xml"/><Relationship Id="rId14" Type="http://schemas.openxmlformats.org/officeDocument/2006/relationships/tags" Target="../tags/tag38.xml"/><Relationship Id="rId13" Type="http://schemas.openxmlformats.org/officeDocument/2006/relationships/tags" Target="../tags/tag37.xml"/><Relationship Id="rId12" Type="http://schemas.openxmlformats.org/officeDocument/2006/relationships/tags" Target="../tags/tag36.xml"/><Relationship Id="rId11" Type="http://schemas.openxmlformats.org/officeDocument/2006/relationships/tags" Target="../tags/tag35.xml"/><Relationship Id="rId10" Type="http://schemas.openxmlformats.org/officeDocument/2006/relationships/tags" Target="../tags/tag34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image" Target="file:///C:\Users\1V994W2\PycharmProjects\PPT_Background_Generation/pic_temp/0_pic_quater_left_up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image" Target="file:///C:\Users\1V994W2\Documents\Tencent%20Files\574576071\FileRecv\&#25340;&#35013;&#32032;&#26448;\&#31616;&#32422;&#21333;&#22270;-30\\09\subject_holdleft_16,85,222_0_staid_full_0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40.xml"/><Relationship Id="rId12" Type="http://schemas.openxmlformats.org/officeDocument/2006/relationships/tags" Target="../tags/tag46.xml"/><Relationship Id="rId11" Type="http://schemas.openxmlformats.org/officeDocument/2006/relationships/tags" Target="../tags/tag45.xml"/><Relationship Id="rId10" Type="http://schemas.openxmlformats.org/officeDocument/2006/relationships/tags" Target="../tags/tag44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1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0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tags" Target="../tags/tag55.xml"/><Relationship Id="rId10" Type="http://schemas.openxmlformats.org/officeDocument/2006/relationships/tags" Target="../tags/tag54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61.xml"/><Relationship Id="rId8" Type="http://schemas.openxmlformats.org/officeDocument/2006/relationships/tags" Target="../tags/tag6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8.xml"/><Relationship Id="rId12" Type="http://schemas.openxmlformats.org/officeDocument/2006/relationships/tags" Target="../tags/tag64.xml"/><Relationship Id="rId11" Type="http://schemas.openxmlformats.org/officeDocument/2006/relationships/tags" Target="../tags/tag63.xml"/><Relationship Id="rId10" Type="http://schemas.openxmlformats.org/officeDocument/2006/relationships/tags" Target="../tags/tag6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66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5.xml"/><Relationship Id="rId11" Type="http://schemas.openxmlformats.org/officeDocument/2006/relationships/tags" Target="../tags/tag70.xml"/><Relationship Id="rId10" Type="http://schemas.openxmlformats.org/officeDocument/2006/relationships/tags" Target="../tags/tag69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74.xml"/><Relationship Id="rId8" Type="http://schemas.openxmlformats.org/officeDocument/2006/relationships/tags" Target="../tags/tag73.xml"/><Relationship Id="rId7" Type="http://schemas.openxmlformats.org/officeDocument/2006/relationships/image" Target="file:///C:\Users\1V994W2\PycharmProjects\PPT_Background_Generation/pic_temp/0_pic_quater_left_up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72.xml"/><Relationship Id="rId4" Type="http://schemas.openxmlformats.org/officeDocument/2006/relationships/image" Target="file:///C:\Users\1V994W2\Documents\Tencent%20Files\574576071\FileRecv\&#25340;&#35013;&#32032;&#26448;\&#31616;&#32422;&#21333;&#22270;-30\\09\subject_holdleft_16,85,222_0_staid_full_0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71.xml"/><Relationship Id="rId12" Type="http://schemas.openxmlformats.org/officeDocument/2006/relationships/tags" Target="../tags/tag77.xml"/><Relationship Id="rId11" Type="http://schemas.openxmlformats.org/officeDocument/2006/relationships/tags" Target="../tags/tag76.xml"/><Relationship Id="rId10" Type="http://schemas.openxmlformats.org/officeDocument/2006/relationships/tags" Target="../tags/tag75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7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78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87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86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3" Type="http://schemas.openxmlformats.org/officeDocument/2006/relationships/tags" Target="../tags/tag91.xml"/><Relationship Id="rId12" Type="http://schemas.openxmlformats.org/officeDocument/2006/relationships/tags" Target="../tags/tag90.xml"/><Relationship Id="rId11" Type="http://schemas.openxmlformats.org/officeDocument/2006/relationships/tags" Target="../tags/tag89.xml"/><Relationship Id="rId10" Type="http://schemas.openxmlformats.org/officeDocument/2006/relationships/tags" Target="../tags/tag88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97.xml"/><Relationship Id="rId8" Type="http://schemas.openxmlformats.org/officeDocument/2006/relationships/tags" Target="../tags/tag96.xml"/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1" Type="http://schemas.openxmlformats.org/officeDocument/2006/relationships/tags" Target="../tags/tag99.xml"/><Relationship Id="rId10" Type="http://schemas.openxmlformats.org/officeDocument/2006/relationships/tags" Target="../tags/tag98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03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02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4" Type="http://schemas.openxmlformats.org/officeDocument/2006/relationships/tags" Target="../tags/tag108.xml"/><Relationship Id="rId13" Type="http://schemas.openxmlformats.org/officeDocument/2006/relationships/tags" Target="../tags/tag107.xml"/><Relationship Id="rId12" Type="http://schemas.openxmlformats.org/officeDocument/2006/relationships/tags" Target="../tags/tag106.xml"/><Relationship Id="rId11" Type="http://schemas.openxmlformats.org/officeDocument/2006/relationships/tags" Target="../tags/tag105.xml"/><Relationship Id="rId10" Type="http://schemas.openxmlformats.org/officeDocument/2006/relationships/tags" Target="../tags/tag104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12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11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4" Type="http://schemas.openxmlformats.org/officeDocument/2006/relationships/tags" Target="../tags/tag117.xml"/><Relationship Id="rId13" Type="http://schemas.openxmlformats.org/officeDocument/2006/relationships/tags" Target="../tags/tag116.xml"/><Relationship Id="rId12" Type="http://schemas.openxmlformats.org/officeDocument/2006/relationships/tags" Target="../tags/tag115.xml"/><Relationship Id="rId11" Type="http://schemas.openxmlformats.org/officeDocument/2006/relationships/tags" Target="../tags/tag114.xml"/><Relationship Id="rId10" Type="http://schemas.openxmlformats.org/officeDocument/2006/relationships/tags" Target="../tags/tag113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21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20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6" Type="http://schemas.openxmlformats.org/officeDocument/2006/relationships/tags" Target="../tags/tag128.xml"/><Relationship Id="rId15" Type="http://schemas.openxmlformats.org/officeDocument/2006/relationships/tags" Target="../tags/tag127.xml"/><Relationship Id="rId14" Type="http://schemas.openxmlformats.org/officeDocument/2006/relationships/tags" Target="../tags/tag126.xml"/><Relationship Id="rId13" Type="http://schemas.openxmlformats.org/officeDocument/2006/relationships/tags" Target="../tags/tag125.xml"/><Relationship Id="rId12" Type="http://schemas.openxmlformats.org/officeDocument/2006/relationships/tags" Target="../tags/tag124.xml"/><Relationship Id="rId11" Type="http://schemas.openxmlformats.org/officeDocument/2006/relationships/tags" Target="../tags/tag123.xml"/><Relationship Id="rId10" Type="http://schemas.openxmlformats.org/officeDocument/2006/relationships/tags" Target="../tags/tag122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32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31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3" Type="http://schemas.openxmlformats.org/officeDocument/2006/relationships/tags" Target="../tags/tag136.xml"/><Relationship Id="rId12" Type="http://schemas.openxmlformats.org/officeDocument/2006/relationships/tags" Target="../tags/tag135.xml"/><Relationship Id="rId11" Type="http://schemas.openxmlformats.org/officeDocument/2006/relationships/tags" Target="../tags/tag134.xml"/><Relationship Id="rId10" Type="http://schemas.openxmlformats.org/officeDocument/2006/relationships/tags" Target="../tags/tag133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792910"/>
            <a:ext cx="5486400" cy="5272181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8"/>
            </p:custDataLst>
          </p:nvPr>
        </p:nvSpPr>
        <p:spPr>
          <a:xfrm>
            <a:off x="6603682" y="3210340"/>
            <a:ext cx="4826000" cy="488854"/>
          </a:xfrm>
        </p:spPr>
        <p:txBody>
          <a:bodyPr vert="horz" lIns="91440" tIns="45720" rIns="91440" bIns="45720" rtlCol="0">
            <a:normAutofit/>
          </a:bodyPr>
          <a:lstStyle>
            <a:lvl1pPr>
              <a:defRPr kumimoji="0" lang="zh-CN" altLang="en-US" sz="2000" b="1" i="0" spc="200">
                <a:ln>
                  <a:noFill/>
                </a:ln>
                <a:solidFill>
                  <a:schemeClr val="bg1"/>
                </a:solidFill>
                <a:effectLst/>
                <a:uLnTx/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marL="0" marR="0" lvl="0" indent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9"/>
            </p:custDataLst>
          </p:nvPr>
        </p:nvSpPr>
        <p:spPr>
          <a:xfrm>
            <a:off x="6603683" y="2153603"/>
            <a:ext cx="4825365" cy="970915"/>
          </a:xfr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lang="zh-CN" altLang="en-US" sz="5400" b="0" spc="600" baseline="0">
                <a:ln>
                  <a:noFill/>
                </a:ln>
                <a:solidFill>
                  <a:schemeClr val="bg1"/>
                </a:solidFill>
                <a:effectLst/>
                <a:uLnTx/>
                <a:latin typeface="汉仪尚巍手书W" panose="00020600040101010101" charset="-122"/>
                <a:ea typeface="汉仪尚巍手书W" panose="00020600040101010101" charset="-122"/>
              </a:defRPr>
            </a:lvl1pPr>
          </a:lstStyle>
          <a:p>
            <a:pPr marL="0" lvl="0"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  <p:custDataLst>
              <p:tags r:id="rId10"/>
            </p:custDataLst>
          </p:nvPr>
        </p:nvSpPr>
        <p:spPr>
          <a:xfrm>
            <a:off x="6603683" y="3819843"/>
            <a:ext cx="4826635" cy="97091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>
              <a:defRPr lang="zh-CN" altLang="en-US">
                <a:ln>
                  <a:noFill/>
                </a:ln>
                <a:solidFill>
                  <a:schemeClr val="bg1"/>
                </a:solidFill>
                <a:effectLst/>
                <a:uLnTx/>
                <a:latin typeface="隶书" panose="02010509060101010101" charset="-122"/>
                <a:ea typeface="隶书" panose="02010509060101010101" charset="-122"/>
                <a:cs typeface="微软雅黑" panose="020B0503020204020204" charset="-122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None/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4905341"/>
            <a:ext cx="4064000" cy="1952659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95265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4275438" y="2402329"/>
            <a:ext cx="6227805" cy="897258"/>
          </a:xfrm>
        </p:spPr>
        <p:txBody>
          <a:bodyPr lIns="91440" tIns="45720" rIns="91440" bIns="45720" anchor="b" anchorCtr="0">
            <a:normAutofit/>
          </a:bodyPr>
          <a:lstStyle>
            <a:lvl1pPr algn="l">
              <a:defRPr sz="4800" u="none" strike="noStrike" kern="1200" cap="none" spc="300" normalizeH="0" baseline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4275433" y="3377686"/>
            <a:ext cx="6227805" cy="1077985"/>
          </a:xfrm>
        </p:spPr>
        <p:txBody>
          <a:bodyPr lIns="91440" tIns="45720" rIns="91440" bIns="45720">
            <a:normAutofit/>
          </a:bodyPr>
          <a:lstStyle>
            <a:lvl1pPr marL="0" indent="0" algn="l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080" y="1320128"/>
            <a:ext cx="4389120" cy="4217744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隶书" panose="02010509060101010101" charset="-122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92910"/>
            <a:ext cx="5486400" cy="5272181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11"/>
            </p:custDataLst>
          </p:nvPr>
        </p:nvSpPr>
        <p:spPr>
          <a:xfrm>
            <a:off x="888982" y="2555558"/>
            <a:ext cx="4572036" cy="1172210"/>
          </a:xfr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lang="zh-CN" altLang="en-US" sz="6600" b="0" spc="700" baseline="0">
                <a:ln>
                  <a:noFill/>
                </a:ln>
                <a:solidFill>
                  <a:schemeClr val="bg1"/>
                </a:solidFill>
                <a:effectLst/>
                <a:uLnTx/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marL="0" lvl="0"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idx="14" hasCustomPrompt="1"/>
            <p:custDataLst>
              <p:tags r:id="rId12"/>
            </p:custDataLst>
          </p:nvPr>
        </p:nvSpPr>
        <p:spPr>
          <a:xfrm>
            <a:off x="888982" y="3867665"/>
            <a:ext cx="4572036" cy="58297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kumimoji="0" lang="zh-CN" altLang="en-US" sz="2000" b="0" i="0" spc="200">
                <a:ln>
                  <a:noFill/>
                </a:ln>
                <a:solidFill>
                  <a:schemeClr val="bg1"/>
                </a:solidFill>
                <a:effectLst/>
                <a:uLnTx/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marL="228600" marR="0" lvl="0" indent="-228600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>
            <a:lvl1pPr>
              <a:defRPr b="0"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="0"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="0"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="0"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="0"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="0"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237797"/>
            <a:ext cx="1620202" cy="1620202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7797"/>
            <a:ext cx="1620202" cy="162020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="0"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42.xml"/><Relationship Id="rId23" Type="http://schemas.openxmlformats.org/officeDocument/2006/relationships/tags" Target="../tags/tag141.xml"/><Relationship Id="rId22" Type="http://schemas.openxmlformats.org/officeDocument/2006/relationships/tags" Target="../tags/tag140.xml"/><Relationship Id="rId21" Type="http://schemas.openxmlformats.org/officeDocument/2006/relationships/tags" Target="../tags/tag139.xml"/><Relationship Id="rId20" Type="http://schemas.openxmlformats.org/officeDocument/2006/relationships/tags" Target="../tags/tag138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37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0" u="none" strike="noStrike" kern="1200" cap="none" spc="200" normalizeH="0">
          <a:solidFill>
            <a:schemeClr val="tx1"/>
          </a:solidFill>
          <a:uFillTx/>
          <a:latin typeface="隶书" panose="02010509060101010101" charset="-122"/>
          <a:ea typeface="隶书" panose="02010509060101010101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隶书" panose="02010509060101010101" charset="-122"/>
          <a:ea typeface="隶书" panose="02010509060101010101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隶书" panose="02010509060101010101" charset="-122"/>
          <a:ea typeface="隶书" panose="02010509060101010101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隶书" panose="02010509060101010101" charset="-122"/>
          <a:ea typeface="隶书" panose="02010509060101010101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隶书" panose="02010509060101010101" charset="-122"/>
          <a:ea typeface="隶书" panose="02010509060101010101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隶书" panose="02010509060101010101" charset="-122"/>
          <a:ea typeface="隶书" panose="0201050906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" Type="http://schemas.openxmlformats.org/officeDocument/2006/relationships/tags" Target="../tags/tag14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48.xml"/><Relationship Id="rId2" Type="http://schemas.openxmlformats.org/officeDocument/2006/relationships/tags" Target="../tags/tag147.xml"/><Relationship Id="rId1" Type="http://schemas.openxmlformats.org/officeDocument/2006/relationships/tags" Target="../tags/tag14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tags" Target="../tags/tag150.xml"/><Relationship Id="rId1" Type="http://schemas.openxmlformats.org/officeDocument/2006/relationships/tags" Target="../tags/tag1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3"/>
            <p:custDataLst>
              <p:tags r:id="rId1"/>
            </p:custDataLst>
          </p:nvPr>
        </p:nvSpPr>
        <p:spPr/>
        <p:txBody>
          <a:bodyPr lIns="90000" rIns="90000">
            <a:normAutofit/>
          </a:bodyPr>
          <a:lstStyle/>
          <a:p>
            <a:pPr marL="0">
              <a:buNone/>
            </a:pPr>
            <a:r>
              <a:rPr lang="en-US" altLang="zh-CN" dirty="0">
                <a:solidFill>
                  <a:schemeClr val="bg1"/>
                </a:solidFill>
              </a:rPr>
              <a:t>Hystrix</a:t>
            </a:r>
            <a:r>
              <a:rPr dirty="0">
                <a:solidFill>
                  <a:schemeClr val="bg1"/>
                </a:solidFill>
              </a:rPr>
              <a:t>源码</a:t>
            </a:r>
            <a:r>
              <a:rPr dirty="0">
                <a:solidFill>
                  <a:schemeClr val="bg1"/>
                </a:solidFill>
              </a:rPr>
              <a:t>解析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>
          <a:xfrm>
            <a:off x="6604000" y="2153920"/>
            <a:ext cx="4919345" cy="970915"/>
          </a:xfrm>
        </p:spPr>
        <p:txBody>
          <a:bodyPr lIns="90000" tIns="46800" rIns="90000">
            <a:normAutofit fontScale="90000"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汉仪尚巍手书W" panose="00020600040101010101" charset="-122"/>
              </a:rPr>
              <a:t>SpringCloud</a:t>
            </a:r>
            <a:endParaRPr lang="en-US" altLang="zh-CN" dirty="0">
              <a:solidFill>
                <a:schemeClr val="bg1"/>
              </a:solidFill>
              <a:cs typeface="汉仪尚巍手书W" panose="0002060004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 txBox="1"/>
          <p:nvPr>
            <p:custDataLst>
              <p:tags r:id="rId1"/>
            </p:custDataLst>
          </p:nvPr>
        </p:nvSpPr>
        <p:spPr>
          <a:xfrm>
            <a:off x="608400" y="1491101"/>
            <a:ext cx="10970190" cy="47584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激活 Circuit Breaker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HystrixCircuitBreakerConfiguration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初始化组件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HystrixCommandAspect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HystrixShutdownHook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HasFeatures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隶书" panose="02010509060101010101" charset="-122"/>
                <a:ea typeface="隶书" panose="02010509060101010101" charset="-122"/>
              </a:rPr>
              <a:t>@EnableCircuitBreaker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隶书" panose="02010509060101010101" charset="-122"/>
              <a:ea typeface="隶书" panose="0201050906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13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>
                <a:latin typeface="汉仪尚巍手书W" panose="00020600040101010101" charset="-122"/>
                <a:ea typeface="汉仪尚巍手书W" panose="00020600040101010101" charset="-122"/>
              </a:rPr>
              <a:t>谢谢观看</a:t>
            </a:r>
            <a:endParaRPr lang="zh-CN" altLang="en-US">
              <a:latin typeface="汉仪尚巍手书W" panose="00020600040101010101" charset="-122"/>
              <a:ea typeface="汉仪尚巍手书W" panose="0002060004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SLIDE_BK_DARK_LIGHT" val="2"/>
  <p:tag name="KSO_WM_UNIT_INDEX" val="1"/>
  <p:tag name="KSO_WM_UNIT_BK_DARK_LIGHT" val="1"/>
  <p:tag name="KSO_WM_UNIT_TYPE" val="i"/>
  <p:tag name="KSO_WM_UNIT_SUBTYPE" val="h"/>
  <p:tag name="KSO_WM_SLIDE_BACKGROUND_TYPE" val="topBottom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SLIDE_BK_DARK_LIGHT" val="2"/>
  <p:tag name="KSO_WM_UNIT_INDEX" val="1"/>
  <p:tag name="KSO_WM_UNIT_BK_DARK_LIGHT" val="1"/>
  <p:tag name="KSO_WM_UNIT_TYPE" val="i"/>
  <p:tag name="KSO_WM_UNIT_SUBTYPE" val="h"/>
  <p:tag name="KSO_WM_SLIDE_BACKGROUND_TYPE" val="bottomTop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SLIDE_BK_DARK_LIGHT" val="2"/>
  <p:tag name="KSO_WM_UNIT_INDEX" val="1"/>
  <p:tag name="KSO_WM_UNIT_BK_DARK_LIGHT" val="1"/>
  <p:tag name="KSO_WM_UNIT_TYPE" val="i"/>
  <p:tag name="KSO_WM_UNIT_SUBTYPE" val="h"/>
  <p:tag name="KSO_WM_SLIDE_BACKGROUND_TYPE" val="navigation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SLIDE_BK_DARK_LIGHT" val="2"/>
  <p:tag name="KSO_WM_UNIT_INDEX" val="1"/>
  <p:tag name="KSO_WM_UNIT_BK_DARK_LIGHT" val="1"/>
  <p:tag name="KSO_WM_UNIT_TYPE" val="i"/>
  <p:tag name="KSO_WM_UNIT_SUBTYPE" val="h"/>
  <p:tag name="KSO_WM_SLIDE_BACKGROUND_TYPE" val="belt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179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179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4179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2、15、16、21、24、25、26、27、30、35、40、43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1"/>
  <p:tag name="KSO_WM_UNIT_TYPE" val="b"/>
  <p:tag name="KSO_WM_UNIT_INDEX" val="1"/>
  <p:tag name="KSO_WM_TEMPLATE_CATEGORY" val="custom"/>
  <p:tag name="KSO_WM_TEMPLATE_INDEX" val="20204179"/>
  <p:tag name="KSO_WM_UNIT_ID" val="custom20204179_1*b*1"/>
  <p:tag name="KSO_WM_UNIT_PRESET_TEXT" val="单击此处添加副标题内容"/>
  <p:tag name="KSO_WM_UNIT_ISNUMDGMTITLE" val="0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0"/>
  <p:tag name="KSO_WM_UNIT_TYPE" val="a"/>
  <p:tag name="KSO_WM_UNIT_INDEX" val="1"/>
  <p:tag name="KSO_WM_TEMPLATE_CATEGORY" val="custom"/>
  <p:tag name="KSO_WM_TEMPLATE_INDEX" val="20204179"/>
  <p:tag name="KSO_WM_UNIT_ID" val="custom20204179_1*a*1"/>
  <p:tag name="KSO_WM_UNIT_PRESET_TEXT" val="大数据时代"/>
  <p:tag name="KSO_WM_UNIT_ISNUMDGMTITLE" val="0"/>
</p:tagLst>
</file>

<file path=ppt/tags/tag145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1"/>
  <p:tag name="KSO_WM_TAG_VERSION" val="1.0"/>
  <p:tag name="KSO_WM_SLIDE_LAYOUT" val="a_b"/>
  <p:tag name="KSO_WM_SLIDE_LAYOUT_CNT" val="1_2"/>
  <p:tag name="KSO_WM_SLIDE_TYPE" val="title"/>
  <p:tag name="KSO_WM_SLIDE_SUBTYPE" val="pureTxt"/>
  <p:tag name="KSO_WM_TEMPLATE_MASTER_TYPE" val="1"/>
  <p:tag name="KSO_WM_TEMPLATE_COLOR_TYPE" val="1"/>
  <p:tag name="KSO_WM_TEMPLATE_CATEGORY" val="custom"/>
  <p:tag name="KSO_WM_TEMPLATE_INDEX" val="20204179"/>
  <p:tag name="KSO_WM_SLIDE_ID" val="custom20204179_1"/>
  <p:tag name="KSO_WM_TEMPLATE_MASTER_THUMB_INDEX" val="12"/>
  <p:tag name="KSO_WM_TEMPLATE_THUMBS_INDEX" val="1、4、7、9、12、15、16、21、24、25、26、27、30、35、40、43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636"/>
  <p:tag name="KSO_WM_UNIT_TYPE" val="f"/>
  <p:tag name="KSO_WM_UNIT_INDEX" val="1"/>
  <p:tag name="KSO_WM_TEMPLATE_CATEGORY" val="custom"/>
  <p:tag name="KSO_WM_TEMPLATE_INDEX" val="20204179"/>
  <p:tag name="KSO_WM_UNIT_ID" val="custom20204179_8*f*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SUBTYPE" val="a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179"/>
  <p:tag name="KSO_WM_UNIT_ID" val="custom20204179_8*a*1"/>
  <p:tag name="KSO_WM_UNIT_PRESET_TEXT" val="单击此处添加大标题"/>
  <p:tag name="KSO_WM_UNIT_ISNUMDGMTITLE" val="0"/>
</p:tagLst>
</file>

<file path=ppt/tags/tag148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8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TEMPLATE_MASTER_TYPE" val="1"/>
  <p:tag name="KSO_WM_TEMPLATE_COLOR_TYPE" val="1"/>
  <p:tag name="KSO_WM_TEMPLATE_CATEGORY" val="custom"/>
  <p:tag name="KSO_WM_TEMPLATE_INDEX" val="20204179"/>
  <p:tag name="KSO_WM_SLIDE_ID" val="custom20204179_8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1"/>
  <p:tag name="KSO_WM_UNIT_VALUE" val="10"/>
  <p:tag name="KSO_WM_UNIT_TYPE" val="a"/>
  <p:tag name="KSO_WM_UNIT_INDEX" val="1"/>
  <p:tag name="KSO_WM_TEMPLATE_CATEGORY" val="custom"/>
  <p:tag name="KSO_WM_TEMPLATE_INDEX" val="20204179"/>
  <p:tag name="KSO_WM_UNIT_ID" val="custom20204179_43*a*1"/>
  <p:tag name="KSO_WM_UNIT_PRESET_TEXT" val="谢谢观看"/>
  <p:tag name="KSO_WM_UNIT_ISNUMDGMTITLE" val="0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BEAUTIFY_FLAG" val="#wm#"/>
  <p:tag name="KSO_WM_TEMPLATE_SUBCATEGORY" val="0"/>
  <p:tag name="KSO_WM_SLIDE_TYPE" val="endPage"/>
  <p:tag name="KSO_WM_SLIDE_SUBTYPE" val="pureTxt"/>
  <p:tag name="KSO_WM_SLIDE_ITEM_CNT" val="0"/>
  <p:tag name="KSO_WM_SLIDE_INDEX" val="43"/>
  <p:tag name="KSO_WM_TAG_VERSION" val="1.0"/>
  <p:tag name="KSO_WM_SLIDE_LAYOUT" val="a_b"/>
  <p:tag name="KSO_WM_SLIDE_LAYOUT_CNT" val="1_1"/>
  <p:tag name="KSO_WM_TEMPLATE_MASTER_TYPE" val="1"/>
  <p:tag name="KSO_WM_TEMPLATE_COLOR_TYPE" val="1"/>
  <p:tag name="KSO_WM_TEMPLATE_CATEGORY" val="custom"/>
  <p:tag name="KSO_WM_TEMPLATE_INDEX" val="20204179"/>
  <p:tag name="KSO_WM_SLIDE_ID" val="custom20204179_43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K_DARK_LIGHT" val="2"/>
  <p:tag name="KSO_WM_UNIT_INDEX" val="1"/>
  <p:tag name="KSO_WM_UNIT_BK_DARK_LIGHT" val="1"/>
  <p:tag name="KSO_WM_UNIT_TYPE" val="i"/>
  <p:tag name="KSO_WM_UNIT_SUBTYPE" val="h"/>
  <p:tag name="KSO_WM_SLIDE_BACKGROUND_TYPE" val="frame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SLIDE_BK_DARK_LIGHT" val="2"/>
  <p:tag name="KSO_WM_UNIT_INDEX" val="1"/>
  <p:tag name="KSO_WM_UNIT_BK_DARK_LIGHT" val="1"/>
  <p:tag name="KSO_WM_UNIT_TYPE" val="i"/>
  <p:tag name="KSO_WM_UNIT_SUBTYPE" val="h"/>
  <p:tag name="KSO_WM_SLIDE_BACKGROUND_TYPE" val="leftRight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自定义 44">
      <a:dk1>
        <a:srgbClr val="000000"/>
      </a:dk1>
      <a:lt1>
        <a:srgbClr val="FFFFFF"/>
      </a:lt1>
      <a:dk2>
        <a:srgbClr val="22262D"/>
      </a:dk2>
      <a:lt2>
        <a:srgbClr val="FFFFFF"/>
      </a:lt2>
      <a:accent1>
        <a:srgbClr val="586EFE"/>
      </a:accent1>
      <a:accent2>
        <a:srgbClr val="49D4E5"/>
      </a:accent2>
      <a:accent3>
        <a:srgbClr val="436DD3"/>
      </a:accent3>
      <a:accent4>
        <a:srgbClr val="8567C5"/>
      </a:accent4>
      <a:accent5>
        <a:srgbClr val="D7539E"/>
      </a:accent5>
      <a:accent6>
        <a:srgbClr val="F65D5E"/>
      </a:accent6>
      <a:hlink>
        <a:srgbClr val="0563C1"/>
      </a:hlink>
      <a:folHlink>
        <a:srgbClr val="954E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</Words>
  <Application>WPS 演示</Application>
  <PresentationFormat>宽屏</PresentationFormat>
  <Paragraphs>15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Arial</vt:lpstr>
      <vt:lpstr>宋体</vt:lpstr>
      <vt:lpstr>Wingdings</vt:lpstr>
      <vt:lpstr>隶书</vt:lpstr>
      <vt:lpstr>微软雅黑</vt:lpstr>
      <vt:lpstr>汉仪尚巍手书W</vt:lpstr>
      <vt:lpstr>Arial Unicode MS</vt:lpstr>
      <vt:lpstr>Calibri</vt:lpstr>
      <vt:lpstr>Office 主题</vt:lpstr>
      <vt:lpstr>2_Office 主题​​</vt:lpstr>
      <vt:lpstr>SpringCloud</vt:lpstr>
      <vt:lpstr>PowerPoint 演示文稿</vt:lpstr>
      <vt:lpstr>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Dylan</cp:lastModifiedBy>
  <cp:revision>4</cp:revision>
  <dcterms:created xsi:type="dcterms:W3CDTF">2020-08-02T08:38:00Z</dcterms:created>
  <dcterms:modified xsi:type="dcterms:W3CDTF">2020-08-02T08:54:43Z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