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 lIns="90000" rIns="90000">
            <a:normAutofit/>
          </a:bodyPr>
          <a:lstStyle/>
          <a:p>
            <a:pPr marL="0">
              <a:buNone/>
            </a:pPr>
            <a:r>
              <a:rPr lang="en-US" altLang="zh-CN" dirty="0">
                <a:solidFill>
                  <a:schemeClr val="bg1"/>
                </a:solidFill>
              </a:rPr>
              <a:t>Zuul</a:t>
            </a:r>
            <a:r>
              <a:rPr dirty="0">
                <a:solidFill>
                  <a:schemeClr val="bg1"/>
                </a:solidFill>
              </a:rPr>
              <a:t>源码</a:t>
            </a:r>
            <a:r>
              <a:rPr dirty="0">
                <a:solidFill>
                  <a:schemeClr val="bg1"/>
                </a:solidFill>
              </a:rPr>
              <a:t>解析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6604000" y="2153920"/>
            <a:ext cx="4919345" cy="970915"/>
          </a:xfrm>
        </p:spPr>
        <p:txBody>
          <a:bodyPr lIns="90000" tIns="46800" rIns="90000"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汉仪尚巍手书W" panose="00020600040101010101" charset="-122"/>
              </a:rPr>
              <a:t>SpringCloud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1"/>
  <p:tag name="KSO_WM_UNIT_TYPE" val="b"/>
  <p:tag name="KSO_WM_UNIT_INDEX" val="1"/>
  <p:tag name="KSO_WM_TEMPLATE_CATEGORY" val="custom"/>
  <p:tag name="KSO_WM_TEMPLATE_INDEX" val="20204179"/>
  <p:tag name="KSO_WM_UNIT_ID" val="custom20204179_1*b*1"/>
  <p:tag name="KSO_WM_UNIT_PRESET_TEXT" val="单击此处添加副标题内容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62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2218</Words>
  <Application>WPS 演示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隶书</vt:lpstr>
      <vt:lpstr>微软雅黑</vt:lpstr>
      <vt:lpstr>汉仪尚巍手书W</vt:lpstr>
      <vt:lpstr>Calibri</vt:lpstr>
      <vt:lpstr>Office 主题</vt:lpstr>
      <vt:lpstr>2_Office 主题​​</vt:lpstr>
      <vt:lpstr>SpringCloud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Dylan</cp:lastModifiedBy>
  <cp:revision>2</cp:revision>
  <dcterms:created xsi:type="dcterms:W3CDTF">2020-08-02T08:45:25Z</dcterms:created>
  <dcterms:modified xsi:type="dcterms:W3CDTF">2020-08-02T08:46:11Z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