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7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92910"/>
            <a:ext cx="5486400" cy="5272181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6603682" y="3210340"/>
            <a:ext cx="4826000" cy="48885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0" lang="zh-CN" altLang="en-US" sz="2000" b="1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6603683" y="2153603"/>
            <a:ext cx="4825365" cy="97091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5400" b="0" spc="6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汉仪尚巍手书W" panose="00020600040101010101" charset="-122"/>
                <a:ea typeface="汉仪尚巍手书W" panose="0002060004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6603683" y="3819843"/>
            <a:ext cx="4826635" cy="9709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lang="zh-CN" altLang="en-US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  <a:cs typeface="微软雅黑" panose="020B0503020204020204" charset="-122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4905341"/>
            <a:ext cx="4064000" cy="195265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9526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75438" y="2402329"/>
            <a:ext cx="6227805" cy="897258"/>
          </a:xfrm>
        </p:spPr>
        <p:txBody>
          <a:bodyPr lIns="91440" tIns="45720" rIns="91440" bIns="45720" anchor="b" anchorCtr="0">
            <a:normAutofit/>
          </a:bodyPr>
          <a:lstStyle>
            <a:lvl1pPr algn="l">
              <a:defRPr sz="4800" u="none" strike="noStrike" kern="1200" cap="none" spc="3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4275433" y="3377686"/>
            <a:ext cx="6227805" cy="1077985"/>
          </a:xfrm>
        </p:spPr>
        <p:txBody>
          <a:bodyPr lIns="91440" tIns="45720" rIns="91440" bIns="45720">
            <a:normAutofit/>
          </a:bodyPr>
          <a:lstStyle>
            <a:lvl1pPr marL="0" indent="0" algn="l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320128"/>
            <a:ext cx="4389120" cy="4217744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92910"/>
            <a:ext cx="5486400" cy="527218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888982" y="2555558"/>
            <a:ext cx="4572036" cy="117221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888982" y="3867665"/>
            <a:ext cx="4572036" cy="58297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kumimoji="0" lang="zh-CN" altLang="en-US" sz="2000" b="0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6604000" y="2153920"/>
            <a:ext cx="4919345" cy="970915"/>
          </a:xfrm>
        </p:spPr>
        <p:txBody>
          <a:bodyPr lIns="90000" tIns="46800" rIns="90000">
            <a:normAutofit fontScale="90000"/>
          </a:bodyPr>
          <a:lstStyle/>
          <a:p>
            <a:r>
              <a:rPr lang="en-US" altLang="zh-CN" dirty="0">
                <a:sym typeface="+mn-ea"/>
              </a:rPr>
              <a:t>RabbitMQ</a:t>
            </a:r>
            <a:r>
              <a:rPr dirty="0">
                <a:sym typeface="+mn-ea"/>
              </a:rPr>
              <a:t>源码</a:t>
            </a:r>
            <a:endParaRPr lang="en-US" altLang="zh-CN" dirty="0">
              <a:solidFill>
                <a:schemeClr val="bg1"/>
              </a:solidFill>
              <a:cs typeface="汉仪尚巍手书W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latin typeface="汉仪尚巍手书W" panose="00020600040101010101" charset="-122"/>
                <a:ea typeface="汉仪尚巍手书W" panose="00020600040101010101" charset="-122"/>
              </a:rPr>
              <a:t>谢谢观看</a:t>
            </a:r>
            <a:endParaRPr lang="zh-CN" altLang="en-US">
              <a:latin typeface="汉仪尚巍手书W" panose="00020600040101010101" charset="-122"/>
              <a:ea typeface="汉仪尚巍手书W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topBottom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ottomTop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navigation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el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17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21、24、25、26、27、30、35、40、43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1*a*1"/>
  <p:tag name="KSO_WM_UNIT_PRESET_TEXT" val="大数据时代"/>
  <p:tag name="KSO_WM_UNIT_ISNUMDGMTITLE" val="0"/>
</p:tagLst>
</file>

<file path=ppt/tags/tag144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2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179"/>
  <p:tag name="KSO_WM_SLIDE_ID" val="custom20204179_1"/>
  <p:tag name="KSO_WM_TEMPLATE_MASTER_THUMB_INDEX" val="12"/>
  <p:tag name="KSO_WM_TEMPLATE_THUMBS_INDEX" val="1、4、7、9、12、15、16、21、24、25、26、27、30、35、40、43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47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3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6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9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43*a*1"/>
  <p:tag name="KSO_WM_UNIT_PRESET_TEXT" val="谢谢观看"/>
  <p:tag name="KSO_WM_UNIT_ISNUMDGMTITLE" val="0"/>
</p:tagLst>
</file>

<file path=ppt/tags/tag161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43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4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frame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leftRight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44">
      <a:dk1>
        <a:srgbClr val="000000"/>
      </a:dk1>
      <a:lt1>
        <a:srgbClr val="FFFFFF"/>
      </a:lt1>
      <a:dk2>
        <a:srgbClr val="22262D"/>
      </a:dk2>
      <a:lt2>
        <a:srgbClr val="FFFFFF"/>
      </a:lt2>
      <a:accent1>
        <a:srgbClr val="586EFE"/>
      </a:accent1>
      <a:accent2>
        <a:srgbClr val="49D4E5"/>
      </a:accent2>
      <a:accent3>
        <a:srgbClr val="436DD3"/>
      </a:accent3>
      <a:accent4>
        <a:srgbClr val="8567C5"/>
      </a:accent4>
      <a:accent5>
        <a:srgbClr val="D7539E"/>
      </a:accent5>
      <a:accent6>
        <a:srgbClr val="F65D5E"/>
      </a:accent6>
      <a:hlink>
        <a:srgbClr val="0563C1"/>
      </a:hlink>
      <a:folHlink>
        <a:srgbClr val="954E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2209</Words>
  <Application>WPS 演示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隶书</vt:lpstr>
      <vt:lpstr>微软雅黑</vt:lpstr>
      <vt:lpstr>汉仪尚巍手书W</vt:lpstr>
      <vt:lpstr>Calibri</vt:lpstr>
      <vt:lpstr>Office 主题</vt:lpstr>
      <vt:lpstr>2_Office 主题​​</vt:lpstr>
      <vt:lpstr>Redis源码解析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Dylan</cp:lastModifiedBy>
  <cp:revision>2</cp:revision>
  <dcterms:created xsi:type="dcterms:W3CDTF">2020-08-02T09:05:58Z</dcterms:created>
  <dcterms:modified xsi:type="dcterms:W3CDTF">2020-08-02T09:07:02Z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