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087110" y="2153920"/>
            <a:ext cx="564832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ym typeface="+mn-ea"/>
              </a:rPr>
              <a:t>SpringBoot</a:t>
            </a:r>
            <a:r>
              <a:rPr dirty="0">
                <a:sym typeface="+mn-ea"/>
              </a:rPr>
              <a:t>源码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演示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Redis源码解析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2</cp:revision>
  <dcterms:created xsi:type="dcterms:W3CDTF">2020-08-02T09:06:03Z</dcterms:created>
  <dcterms:modified xsi:type="dcterms:W3CDTF">2020-08-02T09:07:00Z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