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2AAF4-07D9-44F0-B8D6-FA544D4BD37A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E0BA2F3-CD0D-4612-AD5A-5C6B4531C9D0}">
      <dgm:prSet phldrT="[文本]"/>
      <dgm:spPr/>
      <dgm:t>
        <a:bodyPr/>
        <a:lstStyle/>
        <a:p>
          <a:r>
            <a:rPr lang="en-US" smtClean="0"/>
            <a:t>doc</a:t>
          </a:r>
          <a:endParaRPr lang="zh-CN" altLang="en-US"/>
        </a:p>
      </dgm:t>
    </dgm:pt>
    <dgm:pt modelId="{8F5CDC72-0E86-476B-B08E-A93E17A2FA75}" type="parTrans" cxnId="{BB34FFC8-2DAD-4F73-BE9A-5B6C432FDD2A}">
      <dgm:prSet/>
      <dgm:spPr/>
      <dgm:t>
        <a:bodyPr/>
        <a:lstStyle/>
        <a:p>
          <a:endParaRPr lang="zh-CN" altLang="en-US"/>
        </a:p>
      </dgm:t>
    </dgm:pt>
    <dgm:pt modelId="{F386EAFA-F697-405A-8E6A-5C64472ADE64}" type="sibTrans" cxnId="{BB34FFC8-2DAD-4F73-BE9A-5B6C432FDD2A}">
      <dgm:prSet/>
      <dgm:spPr/>
      <dgm:t>
        <a:bodyPr/>
        <a:lstStyle/>
        <a:p>
          <a:endParaRPr lang="zh-CN" altLang="en-US"/>
        </a:p>
      </dgm:t>
    </dgm:pt>
    <dgm:pt modelId="{99B340F6-B38D-4118-81DF-489F292A79E7}">
      <dgm:prSet/>
      <dgm:spPr/>
      <dgm:t>
        <a:bodyPr/>
        <a:lstStyle/>
        <a:p>
          <a:r>
            <a:rPr lang="en-US" dirty="0" err="1" smtClean="0"/>
            <a:t>docx</a:t>
          </a:r>
          <a:endParaRPr lang="zh-CN" altLang="en-US" dirty="0"/>
        </a:p>
      </dgm:t>
    </dgm:pt>
    <dgm:pt modelId="{DAEC7777-8FF4-4074-8FFE-5BEC42A80A23}" type="parTrans" cxnId="{F2C93F8A-2C70-41FF-9449-88EF8BB43820}">
      <dgm:prSet/>
      <dgm:spPr/>
      <dgm:t>
        <a:bodyPr/>
        <a:lstStyle/>
        <a:p>
          <a:endParaRPr lang="zh-CN" altLang="en-US"/>
        </a:p>
      </dgm:t>
    </dgm:pt>
    <dgm:pt modelId="{E468822B-3971-4FB8-B282-EC0003BCF03C}" type="sibTrans" cxnId="{F2C93F8A-2C70-41FF-9449-88EF8BB43820}">
      <dgm:prSet/>
      <dgm:spPr/>
      <dgm:t>
        <a:bodyPr/>
        <a:lstStyle/>
        <a:p>
          <a:endParaRPr lang="zh-CN" altLang="en-US"/>
        </a:p>
      </dgm:t>
    </dgm:pt>
    <dgm:pt modelId="{190CF6CB-4ECF-4E11-A836-662B23B228D3}">
      <dgm:prSet/>
      <dgm:spPr/>
      <dgm:t>
        <a:bodyPr/>
        <a:lstStyle/>
        <a:p>
          <a:r>
            <a:rPr lang="en-US" dirty="0" err="1" smtClean="0"/>
            <a:t>xls</a:t>
          </a:r>
          <a:endParaRPr lang="zh-CN" altLang="en-US" dirty="0"/>
        </a:p>
      </dgm:t>
    </dgm:pt>
    <dgm:pt modelId="{BB02803A-88FD-420B-9A6C-7337326031B3}" type="parTrans" cxnId="{E92D3D90-EB3A-4285-9B7F-5079FE4C8AA7}">
      <dgm:prSet/>
      <dgm:spPr/>
      <dgm:t>
        <a:bodyPr/>
        <a:lstStyle/>
        <a:p>
          <a:endParaRPr lang="zh-CN" altLang="en-US"/>
        </a:p>
      </dgm:t>
    </dgm:pt>
    <dgm:pt modelId="{D0AC9B08-866E-4D97-A6B4-A3C17C631598}" type="sibTrans" cxnId="{E92D3D90-EB3A-4285-9B7F-5079FE4C8AA7}">
      <dgm:prSet/>
      <dgm:spPr/>
      <dgm:t>
        <a:bodyPr/>
        <a:lstStyle/>
        <a:p>
          <a:endParaRPr lang="zh-CN" altLang="en-US"/>
        </a:p>
      </dgm:t>
    </dgm:pt>
    <dgm:pt modelId="{8AB8FA76-689A-4B99-9EFB-8EE225B4C399}">
      <dgm:prSet/>
      <dgm:spPr/>
      <dgm:t>
        <a:bodyPr/>
        <a:lstStyle/>
        <a:p>
          <a:r>
            <a:rPr lang="en-US" dirty="0" err="1" smtClean="0"/>
            <a:t>xlsx</a:t>
          </a:r>
          <a:endParaRPr lang="zh-CN" altLang="en-US" dirty="0"/>
        </a:p>
      </dgm:t>
    </dgm:pt>
    <dgm:pt modelId="{DC65A57C-327B-434E-9B6A-9F3CCB5C50C8}" type="parTrans" cxnId="{E2B3B57B-33A9-46FF-B31D-84BB1CE68D05}">
      <dgm:prSet/>
      <dgm:spPr/>
      <dgm:t>
        <a:bodyPr/>
        <a:lstStyle/>
        <a:p>
          <a:endParaRPr lang="zh-CN" altLang="en-US"/>
        </a:p>
      </dgm:t>
    </dgm:pt>
    <dgm:pt modelId="{D9C14AC0-4976-4F4B-B8EB-AE988A1AA188}" type="sibTrans" cxnId="{E2B3B57B-33A9-46FF-B31D-84BB1CE68D05}">
      <dgm:prSet/>
      <dgm:spPr/>
      <dgm:t>
        <a:bodyPr/>
        <a:lstStyle/>
        <a:p>
          <a:endParaRPr lang="zh-CN" altLang="en-US"/>
        </a:p>
      </dgm:t>
    </dgm:pt>
    <dgm:pt modelId="{752FBEEA-84AF-439C-B122-01D56741C7BD}">
      <dgm:prSet/>
      <dgm:spPr/>
      <dgm:t>
        <a:bodyPr/>
        <a:lstStyle/>
        <a:p>
          <a:r>
            <a:rPr lang="en-US" dirty="0" err="1" smtClean="0"/>
            <a:t>ppt</a:t>
          </a:r>
          <a:endParaRPr lang="zh-CN" altLang="en-US" dirty="0"/>
        </a:p>
      </dgm:t>
    </dgm:pt>
    <dgm:pt modelId="{85DC0971-EA9D-4B06-92BF-D4DB24E44428}" type="parTrans" cxnId="{27A54AAF-B90B-44FC-8320-C379D4F4749E}">
      <dgm:prSet/>
      <dgm:spPr/>
      <dgm:t>
        <a:bodyPr/>
        <a:lstStyle/>
        <a:p>
          <a:endParaRPr lang="zh-CN" altLang="en-US"/>
        </a:p>
      </dgm:t>
    </dgm:pt>
    <dgm:pt modelId="{7F486918-3431-456C-98D0-16587E78F479}" type="sibTrans" cxnId="{27A54AAF-B90B-44FC-8320-C379D4F4749E}">
      <dgm:prSet/>
      <dgm:spPr/>
      <dgm:t>
        <a:bodyPr/>
        <a:lstStyle/>
        <a:p>
          <a:endParaRPr lang="zh-CN" altLang="en-US"/>
        </a:p>
      </dgm:t>
    </dgm:pt>
    <dgm:pt modelId="{85CC2A78-143D-4A2F-9B3B-0DE1EC8E4B0B}">
      <dgm:prSet/>
      <dgm:spPr/>
      <dgm:t>
        <a:bodyPr/>
        <a:lstStyle/>
        <a:p>
          <a:r>
            <a:rPr lang="en-US" smtClean="0"/>
            <a:t>pptx</a:t>
          </a:r>
          <a:endParaRPr lang="zh-CN" altLang="en-US" dirty="0"/>
        </a:p>
      </dgm:t>
    </dgm:pt>
    <dgm:pt modelId="{4D6632B1-E944-4F79-A313-4AFA418CE208}" type="parTrans" cxnId="{E1B2871D-6517-429C-A6B1-1267E537C3D0}">
      <dgm:prSet/>
      <dgm:spPr/>
      <dgm:t>
        <a:bodyPr/>
        <a:lstStyle/>
        <a:p>
          <a:endParaRPr lang="zh-CN" altLang="en-US"/>
        </a:p>
      </dgm:t>
    </dgm:pt>
    <dgm:pt modelId="{6F8071F6-80FF-4631-B0F8-8CB304FAB572}" type="sibTrans" cxnId="{E1B2871D-6517-429C-A6B1-1267E537C3D0}">
      <dgm:prSet/>
      <dgm:spPr/>
      <dgm:t>
        <a:bodyPr/>
        <a:lstStyle/>
        <a:p>
          <a:endParaRPr lang="zh-CN" altLang="en-US"/>
        </a:p>
      </dgm:t>
    </dgm:pt>
    <dgm:pt modelId="{380F21E4-48CA-487F-8033-63996C5A1147}" type="pres">
      <dgm:prSet presAssocID="{9862AAF4-07D9-44F0-B8D6-FA544D4BD37A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651D0D-4F9C-42EA-B5B2-6D087EE0C32D}" type="pres">
      <dgm:prSet presAssocID="{BE0BA2F3-CD0D-4612-AD5A-5C6B4531C9D0}" presName="compNode" presStyleCnt="0"/>
      <dgm:spPr/>
    </dgm:pt>
    <dgm:pt modelId="{17F91BE2-A727-4564-93C1-433F0A04E54C}" type="pres">
      <dgm:prSet presAssocID="{BE0BA2F3-CD0D-4612-AD5A-5C6B4531C9D0}" presName="childRect" presStyleLbl="bgAcc1" presStyleIdx="0" presStyleCnt="6">
        <dgm:presLayoutVars>
          <dgm:bulletEnabled val="1"/>
        </dgm:presLayoutVars>
      </dgm:prSet>
      <dgm:spPr/>
    </dgm:pt>
    <dgm:pt modelId="{06008AD2-9DC4-4914-885C-4CF7AA63EE2A}" type="pres">
      <dgm:prSet presAssocID="{BE0BA2F3-CD0D-4612-AD5A-5C6B4531C9D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6CD0BA-F77B-48EF-97DD-753314E40E9C}" type="pres">
      <dgm:prSet presAssocID="{BE0BA2F3-CD0D-4612-AD5A-5C6B4531C9D0}" presName="parentRect" presStyleLbl="alignNode1" presStyleIdx="0" presStyleCnt="6"/>
      <dgm:spPr/>
      <dgm:t>
        <a:bodyPr/>
        <a:lstStyle/>
        <a:p>
          <a:endParaRPr lang="zh-CN" altLang="en-US"/>
        </a:p>
      </dgm:t>
    </dgm:pt>
    <dgm:pt modelId="{542AAA3F-9B10-439D-B2D9-25C8E9736734}" type="pres">
      <dgm:prSet presAssocID="{BE0BA2F3-CD0D-4612-AD5A-5C6B4531C9D0}" presName="adorn" presStyleLbl="fgAccFollowNode1" presStyleIdx="0" presStyleCnt="6"/>
      <dgm:spPr/>
    </dgm:pt>
    <dgm:pt modelId="{54ECBECF-38D1-4C22-8E13-154C3D147BBC}" type="pres">
      <dgm:prSet presAssocID="{F386EAFA-F697-405A-8E6A-5C64472ADE64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C567A6A1-3579-43AF-9F08-33FE32EDC0E6}" type="pres">
      <dgm:prSet presAssocID="{99B340F6-B38D-4118-81DF-489F292A79E7}" presName="compNode" presStyleCnt="0"/>
      <dgm:spPr/>
    </dgm:pt>
    <dgm:pt modelId="{9B47B103-1C20-4B05-A142-1AC7806BCA0E}" type="pres">
      <dgm:prSet presAssocID="{99B340F6-B38D-4118-81DF-489F292A79E7}" presName="childRect" presStyleLbl="bgAcc1" presStyleIdx="1" presStyleCnt="6">
        <dgm:presLayoutVars>
          <dgm:bulletEnabled val="1"/>
        </dgm:presLayoutVars>
      </dgm:prSet>
      <dgm:spPr/>
    </dgm:pt>
    <dgm:pt modelId="{57B3E0E6-CD39-448C-834C-C446DD6244CE}" type="pres">
      <dgm:prSet presAssocID="{99B340F6-B38D-4118-81DF-489F292A79E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A88D1-FEDC-4D7F-A10C-74C33F0F251A}" type="pres">
      <dgm:prSet presAssocID="{99B340F6-B38D-4118-81DF-489F292A79E7}" presName="parentRect" presStyleLbl="alignNode1" presStyleIdx="1" presStyleCnt="6"/>
      <dgm:spPr/>
      <dgm:t>
        <a:bodyPr/>
        <a:lstStyle/>
        <a:p>
          <a:endParaRPr lang="zh-CN" altLang="en-US"/>
        </a:p>
      </dgm:t>
    </dgm:pt>
    <dgm:pt modelId="{CD01DD29-E7D7-4540-9B31-F25EB2B82270}" type="pres">
      <dgm:prSet presAssocID="{99B340F6-B38D-4118-81DF-489F292A79E7}" presName="adorn" presStyleLbl="fgAccFollowNode1" presStyleIdx="1" presStyleCnt="6"/>
      <dgm:spPr/>
    </dgm:pt>
    <dgm:pt modelId="{DF2FE106-C2F8-419C-BE12-21DFB2AD0C48}" type="pres">
      <dgm:prSet presAssocID="{E468822B-3971-4FB8-B282-EC0003BCF03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DA54C39-5311-4254-AAB9-BAEBE1F0061F}" type="pres">
      <dgm:prSet presAssocID="{190CF6CB-4ECF-4E11-A836-662B23B228D3}" presName="compNode" presStyleCnt="0"/>
      <dgm:spPr/>
    </dgm:pt>
    <dgm:pt modelId="{F3C2FA4B-AAD3-4E6C-B4E3-F8AA93E4275E}" type="pres">
      <dgm:prSet presAssocID="{190CF6CB-4ECF-4E11-A836-662B23B228D3}" presName="childRect" presStyleLbl="bgAcc1" presStyleIdx="2" presStyleCnt="6">
        <dgm:presLayoutVars>
          <dgm:bulletEnabled val="1"/>
        </dgm:presLayoutVars>
      </dgm:prSet>
      <dgm:spPr/>
    </dgm:pt>
    <dgm:pt modelId="{46899A66-163F-4D7B-8C71-953EEA367544}" type="pres">
      <dgm:prSet presAssocID="{190CF6CB-4ECF-4E11-A836-662B23B228D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7BBA9-438F-4B20-9640-C490459CD35F}" type="pres">
      <dgm:prSet presAssocID="{190CF6CB-4ECF-4E11-A836-662B23B228D3}" presName="parentRect" presStyleLbl="alignNode1" presStyleIdx="2" presStyleCnt="6"/>
      <dgm:spPr/>
      <dgm:t>
        <a:bodyPr/>
        <a:lstStyle/>
        <a:p>
          <a:endParaRPr lang="zh-CN" altLang="en-US"/>
        </a:p>
      </dgm:t>
    </dgm:pt>
    <dgm:pt modelId="{8C9F84DF-7425-47B7-A405-732F901F5F15}" type="pres">
      <dgm:prSet presAssocID="{190CF6CB-4ECF-4E11-A836-662B23B228D3}" presName="adorn" presStyleLbl="fgAccFollowNode1" presStyleIdx="2" presStyleCnt="6"/>
      <dgm:spPr/>
    </dgm:pt>
    <dgm:pt modelId="{346E04A2-E0D6-41D2-8D3C-D14AC9AB84C9}" type="pres">
      <dgm:prSet presAssocID="{D0AC9B08-866E-4D97-A6B4-A3C17C631598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7D22E6F-2F2F-4FAB-A678-76E3BC93AA26}" type="pres">
      <dgm:prSet presAssocID="{8AB8FA76-689A-4B99-9EFB-8EE225B4C399}" presName="compNode" presStyleCnt="0"/>
      <dgm:spPr/>
    </dgm:pt>
    <dgm:pt modelId="{BA4FF0CC-1EEB-4BE1-A603-3A5835DD8043}" type="pres">
      <dgm:prSet presAssocID="{8AB8FA76-689A-4B99-9EFB-8EE225B4C399}" presName="childRect" presStyleLbl="bgAcc1" presStyleIdx="3" presStyleCnt="6">
        <dgm:presLayoutVars>
          <dgm:bulletEnabled val="1"/>
        </dgm:presLayoutVars>
      </dgm:prSet>
      <dgm:spPr/>
    </dgm:pt>
    <dgm:pt modelId="{4EC00CD1-B297-4438-81E0-FBBEF8F01419}" type="pres">
      <dgm:prSet presAssocID="{8AB8FA76-689A-4B99-9EFB-8EE225B4C39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0B1996-DC6C-49AD-98BE-5871B818E6BE}" type="pres">
      <dgm:prSet presAssocID="{8AB8FA76-689A-4B99-9EFB-8EE225B4C399}" presName="parentRect" presStyleLbl="alignNode1" presStyleIdx="3" presStyleCnt="6"/>
      <dgm:spPr/>
      <dgm:t>
        <a:bodyPr/>
        <a:lstStyle/>
        <a:p>
          <a:endParaRPr lang="zh-CN" altLang="en-US"/>
        </a:p>
      </dgm:t>
    </dgm:pt>
    <dgm:pt modelId="{502CBFA9-8206-4735-BE14-53EC4BF7487E}" type="pres">
      <dgm:prSet presAssocID="{8AB8FA76-689A-4B99-9EFB-8EE225B4C399}" presName="adorn" presStyleLbl="fgAccFollowNode1" presStyleIdx="3" presStyleCnt="6"/>
      <dgm:spPr/>
    </dgm:pt>
    <dgm:pt modelId="{8B6E991F-77A4-4AA0-AE5B-2D6616F242E6}" type="pres">
      <dgm:prSet presAssocID="{D9C14AC0-4976-4F4B-B8EB-AE988A1AA188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394ED06-4B25-486B-A82E-CB70B71053A3}" type="pres">
      <dgm:prSet presAssocID="{752FBEEA-84AF-439C-B122-01D56741C7BD}" presName="compNode" presStyleCnt="0"/>
      <dgm:spPr/>
    </dgm:pt>
    <dgm:pt modelId="{F25941CC-2B6A-4382-A2E7-BE14480B4AB0}" type="pres">
      <dgm:prSet presAssocID="{752FBEEA-84AF-439C-B122-01D56741C7BD}" presName="childRect" presStyleLbl="bgAcc1" presStyleIdx="4" presStyleCnt="6">
        <dgm:presLayoutVars>
          <dgm:bulletEnabled val="1"/>
        </dgm:presLayoutVars>
      </dgm:prSet>
      <dgm:spPr/>
    </dgm:pt>
    <dgm:pt modelId="{DB805BB9-7995-4596-94E4-F88FBF6B1067}" type="pres">
      <dgm:prSet presAssocID="{752FBEEA-84AF-439C-B122-01D56741C7B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9FDDA-E7FA-4C2B-89F7-E0798641B00F}" type="pres">
      <dgm:prSet presAssocID="{752FBEEA-84AF-439C-B122-01D56741C7BD}" presName="parentRect" presStyleLbl="alignNode1" presStyleIdx="4" presStyleCnt="6"/>
      <dgm:spPr/>
      <dgm:t>
        <a:bodyPr/>
        <a:lstStyle/>
        <a:p>
          <a:endParaRPr lang="zh-CN" altLang="en-US"/>
        </a:p>
      </dgm:t>
    </dgm:pt>
    <dgm:pt modelId="{35D8413D-8A77-4E4D-8A30-88C1438356E9}" type="pres">
      <dgm:prSet presAssocID="{752FBEEA-84AF-439C-B122-01D56741C7BD}" presName="adorn" presStyleLbl="fgAccFollowNode1" presStyleIdx="4" presStyleCnt="6"/>
      <dgm:spPr/>
    </dgm:pt>
    <dgm:pt modelId="{6BFD3998-B4CD-4B93-B1C0-5B94CB44159E}" type="pres">
      <dgm:prSet presAssocID="{7F486918-3431-456C-98D0-16587E78F47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37F9999-70F8-44B8-90EE-80B3AFDFECC3}" type="pres">
      <dgm:prSet presAssocID="{85CC2A78-143D-4A2F-9B3B-0DE1EC8E4B0B}" presName="compNode" presStyleCnt="0"/>
      <dgm:spPr/>
    </dgm:pt>
    <dgm:pt modelId="{E68028EC-5AE0-4DF7-8DCD-80B17C5E96B5}" type="pres">
      <dgm:prSet presAssocID="{85CC2A78-143D-4A2F-9B3B-0DE1EC8E4B0B}" presName="childRect" presStyleLbl="bgAcc1" presStyleIdx="5" presStyleCnt="6">
        <dgm:presLayoutVars>
          <dgm:bulletEnabled val="1"/>
        </dgm:presLayoutVars>
      </dgm:prSet>
      <dgm:spPr/>
    </dgm:pt>
    <dgm:pt modelId="{0B799BC6-3AFC-447E-8FFD-E6039D93D34D}" type="pres">
      <dgm:prSet presAssocID="{85CC2A78-143D-4A2F-9B3B-0DE1EC8E4B0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AACE99-4A5F-4F67-84FE-CFA7C24C634D}" type="pres">
      <dgm:prSet presAssocID="{85CC2A78-143D-4A2F-9B3B-0DE1EC8E4B0B}" presName="parentRect" presStyleLbl="alignNode1" presStyleIdx="5" presStyleCnt="6"/>
      <dgm:spPr/>
      <dgm:t>
        <a:bodyPr/>
        <a:lstStyle/>
        <a:p>
          <a:endParaRPr lang="zh-CN" altLang="en-US"/>
        </a:p>
      </dgm:t>
    </dgm:pt>
    <dgm:pt modelId="{5D48A4C2-2ACC-4613-817A-7A1E9B68A56C}" type="pres">
      <dgm:prSet presAssocID="{85CC2A78-143D-4A2F-9B3B-0DE1EC8E4B0B}" presName="adorn" presStyleLbl="fgAccFollowNode1" presStyleIdx="5" presStyleCnt="6"/>
      <dgm:spPr/>
    </dgm:pt>
  </dgm:ptLst>
  <dgm:cxnLst>
    <dgm:cxn modelId="{E2B3B57B-33A9-46FF-B31D-84BB1CE68D05}" srcId="{9862AAF4-07D9-44F0-B8D6-FA544D4BD37A}" destId="{8AB8FA76-689A-4B99-9EFB-8EE225B4C399}" srcOrd="3" destOrd="0" parTransId="{DC65A57C-327B-434E-9B6A-9F3CCB5C50C8}" sibTransId="{D9C14AC0-4976-4F4B-B8EB-AE988A1AA188}"/>
    <dgm:cxn modelId="{FBD2F235-0FB5-4287-8930-15AD9FA24C18}" type="presOf" srcId="{9862AAF4-07D9-44F0-B8D6-FA544D4BD37A}" destId="{380F21E4-48CA-487F-8033-63996C5A1147}" srcOrd="0" destOrd="0" presId="urn:microsoft.com/office/officeart/2005/8/layout/bList2"/>
    <dgm:cxn modelId="{C2E36C0E-DC07-4538-AC5D-5C747E4DB08E}" type="presOf" srcId="{99B340F6-B38D-4118-81DF-489F292A79E7}" destId="{57B3E0E6-CD39-448C-834C-C446DD6244CE}" srcOrd="0" destOrd="0" presId="urn:microsoft.com/office/officeart/2005/8/layout/bList2"/>
    <dgm:cxn modelId="{94DA4FF7-D8ED-412B-8DF3-70479FF7820A}" type="presOf" srcId="{F386EAFA-F697-405A-8E6A-5C64472ADE64}" destId="{54ECBECF-38D1-4C22-8E13-154C3D147BBC}" srcOrd="0" destOrd="0" presId="urn:microsoft.com/office/officeart/2005/8/layout/bList2"/>
    <dgm:cxn modelId="{27A54AAF-B90B-44FC-8320-C379D4F4749E}" srcId="{9862AAF4-07D9-44F0-B8D6-FA544D4BD37A}" destId="{752FBEEA-84AF-439C-B122-01D56741C7BD}" srcOrd="4" destOrd="0" parTransId="{85DC0971-EA9D-4B06-92BF-D4DB24E44428}" sibTransId="{7F486918-3431-456C-98D0-16587E78F479}"/>
    <dgm:cxn modelId="{B0F5F806-FA51-4111-8C21-A9805C95BBA2}" type="presOf" srcId="{190CF6CB-4ECF-4E11-A836-662B23B228D3}" destId="{AE07BBA9-438F-4B20-9640-C490459CD35F}" srcOrd="1" destOrd="0" presId="urn:microsoft.com/office/officeart/2005/8/layout/bList2"/>
    <dgm:cxn modelId="{58A64FAB-6EDD-44E4-817F-CC802CBA1F89}" type="presOf" srcId="{85CC2A78-143D-4A2F-9B3B-0DE1EC8E4B0B}" destId="{8FAACE99-4A5F-4F67-84FE-CFA7C24C634D}" srcOrd="1" destOrd="0" presId="urn:microsoft.com/office/officeart/2005/8/layout/bList2"/>
    <dgm:cxn modelId="{F0A0AE88-E075-4C13-9288-8CF382287D5B}" type="presOf" srcId="{752FBEEA-84AF-439C-B122-01D56741C7BD}" destId="{DB805BB9-7995-4596-94E4-F88FBF6B1067}" srcOrd="0" destOrd="0" presId="urn:microsoft.com/office/officeart/2005/8/layout/bList2"/>
    <dgm:cxn modelId="{B901471B-AB2E-40DF-A119-535D4D1C76CA}" type="presOf" srcId="{7F486918-3431-456C-98D0-16587E78F479}" destId="{6BFD3998-B4CD-4B93-B1C0-5B94CB44159E}" srcOrd="0" destOrd="0" presId="urn:microsoft.com/office/officeart/2005/8/layout/bList2"/>
    <dgm:cxn modelId="{D9B11451-B51C-4CF0-B422-673FF9F54955}" type="presOf" srcId="{99B340F6-B38D-4118-81DF-489F292A79E7}" destId="{204A88D1-FEDC-4D7F-A10C-74C33F0F251A}" srcOrd="1" destOrd="0" presId="urn:microsoft.com/office/officeart/2005/8/layout/bList2"/>
    <dgm:cxn modelId="{BB34FFC8-2DAD-4F73-BE9A-5B6C432FDD2A}" srcId="{9862AAF4-07D9-44F0-B8D6-FA544D4BD37A}" destId="{BE0BA2F3-CD0D-4612-AD5A-5C6B4531C9D0}" srcOrd="0" destOrd="0" parTransId="{8F5CDC72-0E86-476B-B08E-A93E17A2FA75}" sibTransId="{F386EAFA-F697-405A-8E6A-5C64472ADE64}"/>
    <dgm:cxn modelId="{E1B2871D-6517-429C-A6B1-1267E537C3D0}" srcId="{9862AAF4-07D9-44F0-B8D6-FA544D4BD37A}" destId="{85CC2A78-143D-4A2F-9B3B-0DE1EC8E4B0B}" srcOrd="5" destOrd="0" parTransId="{4D6632B1-E944-4F79-A313-4AFA418CE208}" sibTransId="{6F8071F6-80FF-4631-B0F8-8CB304FAB572}"/>
    <dgm:cxn modelId="{3F182E90-1154-44F9-B4F0-DA7A72A58FC4}" type="presOf" srcId="{8AB8FA76-689A-4B99-9EFB-8EE225B4C399}" destId="{4EC00CD1-B297-4438-81E0-FBBEF8F01419}" srcOrd="0" destOrd="0" presId="urn:microsoft.com/office/officeart/2005/8/layout/bList2"/>
    <dgm:cxn modelId="{F2C93F8A-2C70-41FF-9449-88EF8BB43820}" srcId="{9862AAF4-07D9-44F0-B8D6-FA544D4BD37A}" destId="{99B340F6-B38D-4118-81DF-489F292A79E7}" srcOrd="1" destOrd="0" parTransId="{DAEC7777-8FF4-4074-8FFE-5BEC42A80A23}" sibTransId="{E468822B-3971-4FB8-B282-EC0003BCF03C}"/>
    <dgm:cxn modelId="{2233405F-C994-40BE-8B80-873CEFE2C405}" type="presOf" srcId="{752FBEEA-84AF-439C-B122-01D56741C7BD}" destId="{8709FDDA-E7FA-4C2B-89F7-E0798641B00F}" srcOrd="1" destOrd="0" presId="urn:microsoft.com/office/officeart/2005/8/layout/bList2"/>
    <dgm:cxn modelId="{3735155A-6E72-4210-A503-8395690D853D}" type="presOf" srcId="{85CC2A78-143D-4A2F-9B3B-0DE1EC8E4B0B}" destId="{0B799BC6-3AFC-447E-8FFD-E6039D93D34D}" srcOrd="0" destOrd="0" presId="urn:microsoft.com/office/officeart/2005/8/layout/bList2"/>
    <dgm:cxn modelId="{5F4913B8-60E1-43D6-A093-8EC86E5D1491}" type="presOf" srcId="{190CF6CB-4ECF-4E11-A836-662B23B228D3}" destId="{46899A66-163F-4D7B-8C71-953EEA367544}" srcOrd="0" destOrd="0" presId="urn:microsoft.com/office/officeart/2005/8/layout/bList2"/>
    <dgm:cxn modelId="{D7244538-38E6-421A-BEE4-78D517B84C5A}" type="presOf" srcId="{BE0BA2F3-CD0D-4612-AD5A-5C6B4531C9D0}" destId="{E46CD0BA-F77B-48EF-97DD-753314E40E9C}" srcOrd="1" destOrd="0" presId="urn:microsoft.com/office/officeart/2005/8/layout/bList2"/>
    <dgm:cxn modelId="{59C2E8FB-0773-4127-9433-8EB22BC130DE}" type="presOf" srcId="{BE0BA2F3-CD0D-4612-AD5A-5C6B4531C9D0}" destId="{06008AD2-9DC4-4914-885C-4CF7AA63EE2A}" srcOrd="0" destOrd="0" presId="urn:microsoft.com/office/officeart/2005/8/layout/bList2"/>
    <dgm:cxn modelId="{D6765692-2769-4CF6-A70B-A2069CDC7E3E}" type="presOf" srcId="{D9C14AC0-4976-4F4B-B8EB-AE988A1AA188}" destId="{8B6E991F-77A4-4AA0-AE5B-2D6616F242E6}" srcOrd="0" destOrd="0" presId="urn:microsoft.com/office/officeart/2005/8/layout/bList2"/>
    <dgm:cxn modelId="{E92D3D90-EB3A-4285-9B7F-5079FE4C8AA7}" srcId="{9862AAF4-07D9-44F0-B8D6-FA544D4BD37A}" destId="{190CF6CB-4ECF-4E11-A836-662B23B228D3}" srcOrd="2" destOrd="0" parTransId="{BB02803A-88FD-420B-9A6C-7337326031B3}" sibTransId="{D0AC9B08-866E-4D97-A6B4-A3C17C631598}"/>
    <dgm:cxn modelId="{E48ED248-9777-4307-A135-CFA081C19CCE}" type="presOf" srcId="{8AB8FA76-689A-4B99-9EFB-8EE225B4C399}" destId="{0B0B1996-DC6C-49AD-98BE-5871B818E6BE}" srcOrd="1" destOrd="0" presId="urn:microsoft.com/office/officeart/2005/8/layout/bList2"/>
    <dgm:cxn modelId="{8FEAC982-0BC1-4F33-940D-DBE018077B54}" type="presOf" srcId="{D0AC9B08-866E-4D97-A6B4-A3C17C631598}" destId="{346E04A2-E0D6-41D2-8D3C-D14AC9AB84C9}" srcOrd="0" destOrd="0" presId="urn:microsoft.com/office/officeart/2005/8/layout/bList2"/>
    <dgm:cxn modelId="{35895BBF-20CD-49DD-BEB2-21C96C86D044}" type="presOf" srcId="{E468822B-3971-4FB8-B282-EC0003BCF03C}" destId="{DF2FE106-C2F8-419C-BE12-21DFB2AD0C48}" srcOrd="0" destOrd="0" presId="urn:microsoft.com/office/officeart/2005/8/layout/bList2"/>
    <dgm:cxn modelId="{2B8B25C0-E941-44F4-B2B7-2D7CB02D9275}" type="presParOf" srcId="{380F21E4-48CA-487F-8033-63996C5A1147}" destId="{DE651D0D-4F9C-42EA-B5B2-6D087EE0C32D}" srcOrd="0" destOrd="0" presId="urn:microsoft.com/office/officeart/2005/8/layout/bList2"/>
    <dgm:cxn modelId="{85AFE0B7-672A-497D-B74C-16DE92A5E483}" type="presParOf" srcId="{DE651D0D-4F9C-42EA-B5B2-6D087EE0C32D}" destId="{17F91BE2-A727-4564-93C1-433F0A04E54C}" srcOrd="0" destOrd="0" presId="urn:microsoft.com/office/officeart/2005/8/layout/bList2"/>
    <dgm:cxn modelId="{71A81C1B-4F2D-4D5E-99CF-E68D7D4590D0}" type="presParOf" srcId="{DE651D0D-4F9C-42EA-B5B2-6D087EE0C32D}" destId="{06008AD2-9DC4-4914-885C-4CF7AA63EE2A}" srcOrd="1" destOrd="0" presId="urn:microsoft.com/office/officeart/2005/8/layout/bList2"/>
    <dgm:cxn modelId="{7BDDA678-889D-4B83-A35D-AFA61E4D7281}" type="presParOf" srcId="{DE651D0D-4F9C-42EA-B5B2-6D087EE0C32D}" destId="{E46CD0BA-F77B-48EF-97DD-753314E40E9C}" srcOrd="2" destOrd="0" presId="urn:microsoft.com/office/officeart/2005/8/layout/bList2"/>
    <dgm:cxn modelId="{60A36D0B-00A4-4392-A17A-3D0915F405D7}" type="presParOf" srcId="{DE651D0D-4F9C-42EA-B5B2-6D087EE0C32D}" destId="{542AAA3F-9B10-439D-B2D9-25C8E9736734}" srcOrd="3" destOrd="0" presId="urn:microsoft.com/office/officeart/2005/8/layout/bList2"/>
    <dgm:cxn modelId="{B77E4AF9-A385-430E-B181-5B460A289323}" type="presParOf" srcId="{380F21E4-48CA-487F-8033-63996C5A1147}" destId="{54ECBECF-38D1-4C22-8E13-154C3D147BBC}" srcOrd="1" destOrd="0" presId="urn:microsoft.com/office/officeart/2005/8/layout/bList2"/>
    <dgm:cxn modelId="{17A32FB5-BB9D-4845-99E8-6C3BB8A6C684}" type="presParOf" srcId="{380F21E4-48CA-487F-8033-63996C5A1147}" destId="{C567A6A1-3579-43AF-9F08-33FE32EDC0E6}" srcOrd="2" destOrd="0" presId="urn:microsoft.com/office/officeart/2005/8/layout/bList2"/>
    <dgm:cxn modelId="{8B8BC5AF-50ED-47C0-A5E4-831D62680404}" type="presParOf" srcId="{C567A6A1-3579-43AF-9F08-33FE32EDC0E6}" destId="{9B47B103-1C20-4B05-A142-1AC7806BCA0E}" srcOrd="0" destOrd="0" presId="urn:microsoft.com/office/officeart/2005/8/layout/bList2"/>
    <dgm:cxn modelId="{E6B98D01-E364-4FE7-AD1F-228A5EF47690}" type="presParOf" srcId="{C567A6A1-3579-43AF-9F08-33FE32EDC0E6}" destId="{57B3E0E6-CD39-448C-834C-C446DD6244CE}" srcOrd="1" destOrd="0" presId="urn:microsoft.com/office/officeart/2005/8/layout/bList2"/>
    <dgm:cxn modelId="{7C44C585-FDCE-43E6-9B33-E2670A2C484A}" type="presParOf" srcId="{C567A6A1-3579-43AF-9F08-33FE32EDC0E6}" destId="{204A88D1-FEDC-4D7F-A10C-74C33F0F251A}" srcOrd="2" destOrd="0" presId="urn:microsoft.com/office/officeart/2005/8/layout/bList2"/>
    <dgm:cxn modelId="{CD722A38-FFC3-4F29-A43C-DB640188B877}" type="presParOf" srcId="{C567A6A1-3579-43AF-9F08-33FE32EDC0E6}" destId="{CD01DD29-E7D7-4540-9B31-F25EB2B82270}" srcOrd="3" destOrd="0" presId="urn:microsoft.com/office/officeart/2005/8/layout/bList2"/>
    <dgm:cxn modelId="{9BF19D6D-5657-4506-91E6-347F3C4C71A6}" type="presParOf" srcId="{380F21E4-48CA-487F-8033-63996C5A1147}" destId="{DF2FE106-C2F8-419C-BE12-21DFB2AD0C48}" srcOrd="3" destOrd="0" presId="urn:microsoft.com/office/officeart/2005/8/layout/bList2"/>
    <dgm:cxn modelId="{15D5C082-0497-420E-A350-0AFB9B6B3CC0}" type="presParOf" srcId="{380F21E4-48CA-487F-8033-63996C5A1147}" destId="{ADA54C39-5311-4254-AAB9-BAEBE1F0061F}" srcOrd="4" destOrd="0" presId="urn:microsoft.com/office/officeart/2005/8/layout/bList2"/>
    <dgm:cxn modelId="{74BD9027-CEED-4726-B084-E7FFC4E9B08C}" type="presParOf" srcId="{ADA54C39-5311-4254-AAB9-BAEBE1F0061F}" destId="{F3C2FA4B-AAD3-4E6C-B4E3-F8AA93E4275E}" srcOrd="0" destOrd="0" presId="urn:microsoft.com/office/officeart/2005/8/layout/bList2"/>
    <dgm:cxn modelId="{2F9E12AA-67A8-4E3A-8A7E-91201EC73D26}" type="presParOf" srcId="{ADA54C39-5311-4254-AAB9-BAEBE1F0061F}" destId="{46899A66-163F-4D7B-8C71-953EEA367544}" srcOrd="1" destOrd="0" presId="urn:microsoft.com/office/officeart/2005/8/layout/bList2"/>
    <dgm:cxn modelId="{F5C39C9E-2759-44A0-B18C-E17BA4E63035}" type="presParOf" srcId="{ADA54C39-5311-4254-AAB9-BAEBE1F0061F}" destId="{AE07BBA9-438F-4B20-9640-C490459CD35F}" srcOrd="2" destOrd="0" presId="urn:microsoft.com/office/officeart/2005/8/layout/bList2"/>
    <dgm:cxn modelId="{27F4BC4E-A0B6-4B42-AA3B-2613BE8B26AA}" type="presParOf" srcId="{ADA54C39-5311-4254-AAB9-BAEBE1F0061F}" destId="{8C9F84DF-7425-47B7-A405-732F901F5F15}" srcOrd="3" destOrd="0" presId="urn:microsoft.com/office/officeart/2005/8/layout/bList2"/>
    <dgm:cxn modelId="{762A56E0-7FC3-47F5-AB53-0B5B42E5DCF2}" type="presParOf" srcId="{380F21E4-48CA-487F-8033-63996C5A1147}" destId="{346E04A2-E0D6-41D2-8D3C-D14AC9AB84C9}" srcOrd="5" destOrd="0" presId="urn:microsoft.com/office/officeart/2005/8/layout/bList2"/>
    <dgm:cxn modelId="{05864BAF-1DC6-49FE-B0AB-9C4E1627528C}" type="presParOf" srcId="{380F21E4-48CA-487F-8033-63996C5A1147}" destId="{27D22E6F-2F2F-4FAB-A678-76E3BC93AA26}" srcOrd="6" destOrd="0" presId="urn:microsoft.com/office/officeart/2005/8/layout/bList2"/>
    <dgm:cxn modelId="{D60750DA-1F1F-4BE9-A4EC-1E74CEF0BEDC}" type="presParOf" srcId="{27D22E6F-2F2F-4FAB-A678-76E3BC93AA26}" destId="{BA4FF0CC-1EEB-4BE1-A603-3A5835DD8043}" srcOrd="0" destOrd="0" presId="urn:microsoft.com/office/officeart/2005/8/layout/bList2"/>
    <dgm:cxn modelId="{86A6D7AD-88D2-4E09-B95E-0AD8683B31F4}" type="presParOf" srcId="{27D22E6F-2F2F-4FAB-A678-76E3BC93AA26}" destId="{4EC00CD1-B297-4438-81E0-FBBEF8F01419}" srcOrd="1" destOrd="0" presId="urn:microsoft.com/office/officeart/2005/8/layout/bList2"/>
    <dgm:cxn modelId="{B585CC11-A6EB-4CFE-838C-A42ED967E99F}" type="presParOf" srcId="{27D22E6F-2F2F-4FAB-A678-76E3BC93AA26}" destId="{0B0B1996-DC6C-49AD-98BE-5871B818E6BE}" srcOrd="2" destOrd="0" presId="urn:microsoft.com/office/officeart/2005/8/layout/bList2"/>
    <dgm:cxn modelId="{565D1BB2-3A12-496C-A956-5C3369643787}" type="presParOf" srcId="{27D22E6F-2F2F-4FAB-A678-76E3BC93AA26}" destId="{502CBFA9-8206-4735-BE14-53EC4BF7487E}" srcOrd="3" destOrd="0" presId="urn:microsoft.com/office/officeart/2005/8/layout/bList2"/>
    <dgm:cxn modelId="{BB7ECB03-DA82-4A0A-A79E-EBFF1C0A686E}" type="presParOf" srcId="{380F21E4-48CA-487F-8033-63996C5A1147}" destId="{8B6E991F-77A4-4AA0-AE5B-2D6616F242E6}" srcOrd="7" destOrd="0" presId="urn:microsoft.com/office/officeart/2005/8/layout/bList2"/>
    <dgm:cxn modelId="{6CBE1114-9078-4C12-BE37-A80B62E95755}" type="presParOf" srcId="{380F21E4-48CA-487F-8033-63996C5A1147}" destId="{0394ED06-4B25-486B-A82E-CB70B71053A3}" srcOrd="8" destOrd="0" presId="urn:microsoft.com/office/officeart/2005/8/layout/bList2"/>
    <dgm:cxn modelId="{FC37C97F-4972-4CF6-8A66-9AC784EDD80D}" type="presParOf" srcId="{0394ED06-4B25-486B-A82E-CB70B71053A3}" destId="{F25941CC-2B6A-4382-A2E7-BE14480B4AB0}" srcOrd="0" destOrd="0" presId="urn:microsoft.com/office/officeart/2005/8/layout/bList2"/>
    <dgm:cxn modelId="{F2F8F9B5-8C23-4B50-BC3C-FCF5407A1524}" type="presParOf" srcId="{0394ED06-4B25-486B-A82E-CB70B71053A3}" destId="{DB805BB9-7995-4596-94E4-F88FBF6B1067}" srcOrd="1" destOrd="0" presId="urn:microsoft.com/office/officeart/2005/8/layout/bList2"/>
    <dgm:cxn modelId="{13D69EDD-6335-43CC-BA45-1C0B3F45A6E9}" type="presParOf" srcId="{0394ED06-4B25-486B-A82E-CB70B71053A3}" destId="{8709FDDA-E7FA-4C2B-89F7-E0798641B00F}" srcOrd="2" destOrd="0" presId="urn:microsoft.com/office/officeart/2005/8/layout/bList2"/>
    <dgm:cxn modelId="{3BD6328C-1A97-4092-9089-AE04FC73FBA4}" type="presParOf" srcId="{0394ED06-4B25-486B-A82E-CB70B71053A3}" destId="{35D8413D-8A77-4E4D-8A30-88C1438356E9}" srcOrd="3" destOrd="0" presId="urn:microsoft.com/office/officeart/2005/8/layout/bList2"/>
    <dgm:cxn modelId="{E8E249D8-50BD-4491-9053-31EFBF5BDFD7}" type="presParOf" srcId="{380F21E4-48CA-487F-8033-63996C5A1147}" destId="{6BFD3998-B4CD-4B93-B1C0-5B94CB44159E}" srcOrd="9" destOrd="0" presId="urn:microsoft.com/office/officeart/2005/8/layout/bList2"/>
    <dgm:cxn modelId="{B8DA0447-4562-4CEB-B54C-8A3166B76B50}" type="presParOf" srcId="{380F21E4-48CA-487F-8033-63996C5A1147}" destId="{337F9999-70F8-44B8-90EE-80B3AFDFECC3}" srcOrd="10" destOrd="0" presId="urn:microsoft.com/office/officeart/2005/8/layout/bList2"/>
    <dgm:cxn modelId="{946CD698-4189-4754-B146-8B93CC2D0F34}" type="presParOf" srcId="{337F9999-70F8-44B8-90EE-80B3AFDFECC3}" destId="{E68028EC-5AE0-4DF7-8DCD-80B17C5E96B5}" srcOrd="0" destOrd="0" presId="urn:microsoft.com/office/officeart/2005/8/layout/bList2"/>
    <dgm:cxn modelId="{0F2CCA65-1503-46DD-87AC-82F56B758862}" type="presParOf" srcId="{337F9999-70F8-44B8-90EE-80B3AFDFECC3}" destId="{0B799BC6-3AFC-447E-8FFD-E6039D93D34D}" srcOrd="1" destOrd="0" presId="urn:microsoft.com/office/officeart/2005/8/layout/bList2"/>
    <dgm:cxn modelId="{63857E1F-DDF4-4C69-BDDB-98B7596F29D1}" type="presParOf" srcId="{337F9999-70F8-44B8-90EE-80B3AFDFECC3}" destId="{8FAACE99-4A5F-4F67-84FE-CFA7C24C634D}" srcOrd="2" destOrd="0" presId="urn:microsoft.com/office/officeart/2005/8/layout/bList2"/>
    <dgm:cxn modelId="{7A61B3F7-1B75-4726-A39C-1B1DA9B7778F}" type="presParOf" srcId="{337F9999-70F8-44B8-90EE-80B3AFDFECC3}" destId="{5D48A4C2-2ACC-4613-817A-7A1E9B68A56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91BE2-A727-4564-93C1-433F0A04E54C}">
      <dsp:nvSpPr>
        <dsp:cNvPr id="0" name=""/>
        <dsp:cNvSpPr/>
      </dsp:nvSpPr>
      <dsp:spPr>
        <a:xfrm>
          <a:off x="1756" y="113901"/>
          <a:ext cx="429013" cy="320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CD0BA-F77B-48EF-97DD-753314E40E9C}">
      <dsp:nvSpPr>
        <dsp:cNvPr id="0" name=""/>
        <dsp:cNvSpPr/>
      </dsp:nvSpPr>
      <dsp:spPr>
        <a:xfrm>
          <a:off x="1756" y="434150"/>
          <a:ext cx="429013" cy="137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doc</a:t>
          </a:r>
          <a:endParaRPr lang="zh-CN" altLang="en-US" sz="1000" kern="1200"/>
        </a:p>
      </dsp:txBody>
      <dsp:txXfrm>
        <a:off x="1756" y="434150"/>
        <a:ext cx="302122" cy="137707"/>
      </dsp:txXfrm>
    </dsp:sp>
    <dsp:sp modelId="{542AAA3F-9B10-439D-B2D9-25C8E9736734}">
      <dsp:nvSpPr>
        <dsp:cNvPr id="0" name=""/>
        <dsp:cNvSpPr/>
      </dsp:nvSpPr>
      <dsp:spPr>
        <a:xfrm>
          <a:off x="316015" y="456024"/>
          <a:ext cx="150154" cy="150154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B103-1C20-4B05-A142-1AC7806BCA0E}">
      <dsp:nvSpPr>
        <dsp:cNvPr id="0" name=""/>
        <dsp:cNvSpPr/>
      </dsp:nvSpPr>
      <dsp:spPr>
        <a:xfrm>
          <a:off x="503369" y="113901"/>
          <a:ext cx="429013" cy="320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88D1-FEDC-4D7F-A10C-74C33F0F251A}">
      <dsp:nvSpPr>
        <dsp:cNvPr id="0" name=""/>
        <dsp:cNvSpPr/>
      </dsp:nvSpPr>
      <dsp:spPr>
        <a:xfrm>
          <a:off x="503369" y="434150"/>
          <a:ext cx="429013" cy="1377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docx</a:t>
          </a:r>
          <a:endParaRPr lang="zh-CN" altLang="en-US" sz="1000" kern="1200" dirty="0"/>
        </a:p>
      </dsp:txBody>
      <dsp:txXfrm>
        <a:off x="503369" y="434150"/>
        <a:ext cx="302122" cy="137707"/>
      </dsp:txXfrm>
    </dsp:sp>
    <dsp:sp modelId="{CD01DD29-E7D7-4540-9B31-F25EB2B82270}">
      <dsp:nvSpPr>
        <dsp:cNvPr id="0" name=""/>
        <dsp:cNvSpPr/>
      </dsp:nvSpPr>
      <dsp:spPr>
        <a:xfrm>
          <a:off x="817628" y="456024"/>
          <a:ext cx="150154" cy="150154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2FA4B-AAD3-4E6C-B4E3-F8AA93E4275E}">
      <dsp:nvSpPr>
        <dsp:cNvPr id="0" name=""/>
        <dsp:cNvSpPr/>
      </dsp:nvSpPr>
      <dsp:spPr>
        <a:xfrm>
          <a:off x="1004982" y="113901"/>
          <a:ext cx="429013" cy="320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7BBA9-438F-4B20-9640-C490459CD35F}">
      <dsp:nvSpPr>
        <dsp:cNvPr id="0" name=""/>
        <dsp:cNvSpPr/>
      </dsp:nvSpPr>
      <dsp:spPr>
        <a:xfrm>
          <a:off x="1004982" y="434150"/>
          <a:ext cx="429013" cy="1377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xls</a:t>
          </a:r>
          <a:endParaRPr lang="zh-CN" altLang="en-US" sz="1000" kern="1200" dirty="0"/>
        </a:p>
      </dsp:txBody>
      <dsp:txXfrm>
        <a:off x="1004982" y="434150"/>
        <a:ext cx="302122" cy="137707"/>
      </dsp:txXfrm>
    </dsp:sp>
    <dsp:sp modelId="{8C9F84DF-7425-47B7-A405-732F901F5F15}">
      <dsp:nvSpPr>
        <dsp:cNvPr id="0" name=""/>
        <dsp:cNvSpPr/>
      </dsp:nvSpPr>
      <dsp:spPr>
        <a:xfrm>
          <a:off x="1319241" y="456024"/>
          <a:ext cx="150154" cy="150154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FF0CC-1EEB-4BE1-A603-3A5835DD8043}">
      <dsp:nvSpPr>
        <dsp:cNvPr id="0" name=""/>
        <dsp:cNvSpPr/>
      </dsp:nvSpPr>
      <dsp:spPr>
        <a:xfrm>
          <a:off x="1506595" y="113901"/>
          <a:ext cx="429013" cy="320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1996-DC6C-49AD-98BE-5871B818E6BE}">
      <dsp:nvSpPr>
        <dsp:cNvPr id="0" name=""/>
        <dsp:cNvSpPr/>
      </dsp:nvSpPr>
      <dsp:spPr>
        <a:xfrm>
          <a:off x="1506595" y="434150"/>
          <a:ext cx="429013" cy="1377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xlsx</a:t>
          </a:r>
          <a:endParaRPr lang="zh-CN" altLang="en-US" sz="1000" kern="1200" dirty="0"/>
        </a:p>
      </dsp:txBody>
      <dsp:txXfrm>
        <a:off x="1506595" y="434150"/>
        <a:ext cx="302122" cy="137707"/>
      </dsp:txXfrm>
    </dsp:sp>
    <dsp:sp modelId="{502CBFA9-8206-4735-BE14-53EC4BF7487E}">
      <dsp:nvSpPr>
        <dsp:cNvPr id="0" name=""/>
        <dsp:cNvSpPr/>
      </dsp:nvSpPr>
      <dsp:spPr>
        <a:xfrm>
          <a:off x="1820854" y="456024"/>
          <a:ext cx="150154" cy="150154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941CC-2B6A-4382-A2E7-BE14480B4AB0}">
      <dsp:nvSpPr>
        <dsp:cNvPr id="0" name=""/>
        <dsp:cNvSpPr/>
      </dsp:nvSpPr>
      <dsp:spPr>
        <a:xfrm>
          <a:off x="2008208" y="113901"/>
          <a:ext cx="429013" cy="320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9FDDA-E7FA-4C2B-89F7-E0798641B00F}">
      <dsp:nvSpPr>
        <dsp:cNvPr id="0" name=""/>
        <dsp:cNvSpPr/>
      </dsp:nvSpPr>
      <dsp:spPr>
        <a:xfrm>
          <a:off x="2008208" y="434150"/>
          <a:ext cx="429013" cy="137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ppt</a:t>
          </a:r>
          <a:endParaRPr lang="zh-CN" altLang="en-US" sz="1000" kern="1200" dirty="0"/>
        </a:p>
      </dsp:txBody>
      <dsp:txXfrm>
        <a:off x="2008208" y="434150"/>
        <a:ext cx="302122" cy="137707"/>
      </dsp:txXfrm>
    </dsp:sp>
    <dsp:sp modelId="{35D8413D-8A77-4E4D-8A30-88C1438356E9}">
      <dsp:nvSpPr>
        <dsp:cNvPr id="0" name=""/>
        <dsp:cNvSpPr/>
      </dsp:nvSpPr>
      <dsp:spPr>
        <a:xfrm>
          <a:off x="2322467" y="456024"/>
          <a:ext cx="150154" cy="150154"/>
        </a:xfrm>
        <a:prstGeom prst="ellipse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028EC-5AE0-4DF7-8DCD-80B17C5E96B5}">
      <dsp:nvSpPr>
        <dsp:cNvPr id="0" name=""/>
        <dsp:cNvSpPr/>
      </dsp:nvSpPr>
      <dsp:spPr>
        <a:xfrm>
          <a:off x="2509821" y="113901"/>
          <a:ext cx="429013" cy="320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ACE99-4A5F-4F67-84FE-CFA7C24C634D}">
      <dsp:nvSpPr>
        <dsp:cNvPr id="0" name=""/>
        <dsp:cNvSpPr/>
      </dsp:nvSpPr>
      <dsp:spPr>
        <a:xfrm>
          <a:off x="2509821" y="434150"/>
          <a:ext cx="429013" cy="137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pptx</a:t>
          </a:r>
          <a:endParaRPr lang="zh-CN" altLang="en-US" sz="1000" kern="1200" dirty="0"/>
        </a:p>
      </dsp:txBody>
      <dsp:txXfrm>
        <a:off x="2509821" y="434150"/>
        <a:ext cx="302122" cy="137707"/>
      </dsp:txXfrm>
    </dsp:sp>
    <dsp:sp modelId="{5D48A4C2-2ACC-4613-817A-7A1E9B68A56C}">
      <dsp:nvSpPr>
        <dsp:cNvPr id="0" name=""/>
        <dsp:cNvSpPr/>
      </dsp:nvSpPr>
      <dsp:spPr>
        <a:xfrm>
          <a:off x="2824080" y="456024"/>
          <a:ext cx="150154" cy="150154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526215-418A-4688-AEA7-B693AD109CD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915565-3AE2-4AB1-A08E-8A66EAC3D1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箭头 10"/>
          <p:cNvSpPr/>
          <p:nvPr/>
        </p:nvSpPr>
        <p:spPr>
          <a:xfrm>
            <a:off x="5527169" y="3861047"/>
            <a:ext cx="1818861" cy="1224137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873422" y="3861048"/>
            <a:ext cx="3581740" cy="12241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3423" y="2996952"/>
            <a:ext cx="5472608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XDOC Office Server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73422" y="5229200"/>
            <a:ext cx="547260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微软</a:t>
            </a:r>
            <a:r>
              <a:rPr lang="en-US" altLang="zh-CN" dirty="0" smtClean="0"/>
              <a:t>Office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76131416"/>
              </p:ext>
            </p:extLst>
          </p:nvPr>
        </p:nvGraphicFramePr>
        <p:xfrm>
          <a:off x="2286810" y="4116930"/>
          <a:ext cx="297599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角圆角矩形 7"/>
          <p:cNvSpPr/>
          <p:nvPr/>
        </p:nvSpPr>
        <p:spPr>
          <a:xfrm>
            <a:off x="5887210" y="4242893"/>
            <a:ext cx="1080120" cy="49634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959218" y="3212976"/>
            <a:ext cx="1224136" cy="2880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 smtClean="0"/>
              <a:t>服务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XDOC Office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1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</TotalTime>
  <Words>17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XDOC Office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XDOC</dc:creator>
  <cp:lastModifiedBy>XDOC</cp:lastModifiedBy>
  <cp:revision>3</cp:revision>
  <dcterms:created xsi:type="dcterms:W3CDTF">2019-03-16T01:23:28Z</dcterms:created>
  <dcterms:modified xsi:type="dcterms:W3CDTF">2019-03-16T01:41:14Z</dcterms:modified>
</cp:coreProperties>
</file>