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CB698-0DD5-6FB4-09B3-0F1EED3A5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9E71C7-A0A7-8ADA-F8DC-9EFEC13E1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203F06-0760-5C64-A654-0AB43357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AAF4-E4FF-4910-B8D9-D8A68C1B9FDD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FC697F-4BED-2A89-C9AE-3F835A6C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FD1B8E-D8D4-90BC-F5C6-17575AB9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330-47E2-4381-9177-2C5434850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43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4C0898-4CA2-5735-041E-B45489A1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A0B11D-D44F-F529-4F04-33CA93C9C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DB9871-D561-1883-986D-516E565A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AAF4-E4FF-4910-B8D9-D8A68C1B9FDD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5B93AD-8013-5D28-3E61-F1D4B6CF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6C9468-70D7-0906-DE1F-0DA5880E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330-47E2-4381-9177-2C5434850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48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3E46258-BF34-AE5D-3FBF-3B657E6F8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86B899-6091-4822-0E2F-092C0CE2D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425F3E-453E-96DC-A3F7-E046C54B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AAF4-E4FF-4910-B8D9-D8A68C1B9FDD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220F69-136A-91CE-54F6-DB226DC6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15A288-F72F-6571-ECE2-3C4E9D5C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330-47E2-4381-9177-2C5434850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64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48F34-5D36-D958-E3B0-0C048EBB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1672A8-0AE2-09EB-B5D2-F3DAED8E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BE72B3-0B64-804E-0597-68ABF4DA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AAF4-E4FF-4910-B8D9-D8A68C1B9FDD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E8E9B1-9B7F-983C-4F33-F6E1DBC8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36DF16-6B62-6E6A-41EC-6D91CAF7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330-47E2-4381-9177-2C5434850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91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70F99-D438-BF2B-8C06-AE3B57CA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BA320E-A701-469F-C8AB-02F578AE0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9B0DFE-ADC3-0EED-0A68-7840754D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AAF4-E4FF-4910-B8D9-D8A68C1B9FDD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209CBF-A584-2442-9777-669FB91F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5ED86A-C413-BC45-018A-F1D592D5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330-47E2-4381-9177-2C5434850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88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3A6CC1-B9A0-66C0-E75F-F199E7C2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163CA4-60B6-0877-6BF4-704A4FAFC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501CA6-EB1C-9389-DF76-F52CEF9C3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BC9401-AEF7-9A79-31F4-FF1A9008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AAF4-E4FF-4910-B8D9-D8A68C1B9FDD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FB8C07-1C04-F73D-2671-28845BD7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675876-1B8F-8E16-61F7-57755D67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330-47E2-4381-9177-2C5434850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39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D160C-2D25-8365-EEF8-22FF83DA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D17AE0-A34A-11EE-F09B-9089BF6FD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428CDA-8BE5-1813-2406-ECD417D4F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FF78277-DB20-42BD-C267-B9DCFE2EC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B4108A3-C695-DDAD-27E1-AD5392986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BF54B3A-2401-71A8-F505-D43834F8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AAF4-E4FF-4910-B8D9-D8A68C1B9FDD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5A4D2B-491B-0C97-7054-2692852A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A60921E-A35E-647E-7885-A93BCC6C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330-47E2-4381-9177-2C5434850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15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CB0AF-3FF5-93D5-5D7C-EA64F579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E5D9346-663C-9B2D-09C3-BC5713FF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AAF4-E4FF-4910-B8D9-D8A68C1B9FDD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572D986-FC9D-5D1E-0D19-256AA02B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3FB477-EDFD-1037-AF6E-E78565A1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330-47E2-4381-9177-2C5434850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84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329237-1857-6980-F009-90608678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AAF4-E4FF-4910-B8D9-D8A68C1B9FDD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D3E00D-C14A-2A76-43E6-4BC4CB0D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947A44-B964-99BE-762C-9104CE59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330-47E2-4381-9177-2C5434850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58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8823F6-BC15-BBD8-4801-52FA5604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6FBF80-283B-2BBF-6CB3-BDE12B4C8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B964F4-913B-7986-0962-5BE19364B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EA8D91-1C3E-1AC2-2186-5518A2C1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AAF4-E4FF-4910-B8D9-D8A68C1B9FDD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A675AE-1FD0-8E14-08DB-2CE5B0DF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BE1662-6A00-1615-1B88-0FC76DF5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330-47E2-4381-9177-2C5434850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04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B27ECC-034F-B4A2-BB5D-D52FBF12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F7CF4E-05AF-DFD9-E753-30558C53E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A4FE49-BEF8-D2D5-2D2C-895D77756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38A7B7-5DE5-63FD-A8E1-25FE8068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AAF4-E4FF-4910-B8D9-D8A68C1B9FDD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86273D-FD83-87AA-CEE1-B41407B5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97A462-F246-27FD-B69B-20F51A80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330-47E2-4381-9177-2C5434850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42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7ABD1E-01FA-8024-78FF-B5E9290F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76E7FF-6D33-F59F-A495-E74B71A88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B30208-D98E-E220-ABCD-B6E2D3CD8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1AAAF4-E4FF-4910-B8D9-D8A68C1B9FDD}" type="datetimeFigureOut">
              <a:rPr lang="zh-TW" altLang="en-US" smtClean="0"/>
              <a:t>2024/6/1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9C70CE-CA36-C8B6-B34E-5E61C8E8A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FB03AF-567F-C982-F433-002DDFDCC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F44330-47E2-4381-9177-2C5434850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1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400A1146-DF52-D171-FA1E-BDC897256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2024</a:t>
            </a:r>
            <a:r>
              <a:rPr lang="zh-TW" altLang="en-US" dirty="0"/>
              <a:t> </a:t>
            </a:r>
            <a:r>
              <a:rPr lang="en-US" altLang="zh-TW" dirty="0"/>
              <a:t>Spring Intro to AI Final Project G40</a:t>
            </a: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08038964-3046-7CB7-A5B7-17E93D28C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Predicting Heart Attack Incidence Rate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759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F0CB0-E5CF-6286-F202-8613C858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5123E9-6791-3C21-292A-E398475A1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epidemic disease</a:t>
            </a:r>
          </a:p>
          <a:p>
            <a:r>
              <a:rPr lang="en-US" altLang="zh-TW" dirty="0"/>
              <a:t>Related to life habits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880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9AD43-F914-445B-5306-FD5FA92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BF44A2-FAD9-6744-07A4-5C3D1F8F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81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30F06-7F0A-65E4-E383-34756714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34D924-3100-1AC1-3423-034BC6D1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29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5C39A-C1F9-BD11-3213-169A84EB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3F3086-6301-609A-1334-1AE1E529C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AdaBoost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500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F08785-01C1-3E52-1A71-65105AF5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Approach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55A652-A807-417A-7B60-E938B1E04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Decision Tree Classifier</a:t>
            </a:r>
          </a:p>
        </p:txBody>
      </p:sp>
    </p:spTree>
    <p:extLst>
      <p:ext uri="{BB962C8B-B14F-4D97-AF65-F5344CB8AC3E}">
        <p14:creationId xmlns:p14="http://schemas.microsoft.com/office/powerpoint/2010/main" val="74699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7394A-AEFA-2AA9-6FFB-8C2EB59A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Metric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D9FC4-50C5-0739-2CB5-8D1479434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8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AE0B1-CE52-76D5-99E4-35B2C40B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&amp;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C4199F-6B6B-25F6-B7ED-8BA2D926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08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36</Words>
  <Application>Microsoft Office PowerPoint</Application>
  <PresentationFormat>寬螢幕</PresentationFormat>
  <Paragraphs>13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佈景主題</vt:lpstr>
      <vt:lpstr>Predicting Heart Attack Incidence Rate</vt:lpstr>
      <vt:lpstr>Introduction</vt:lpstr>
      <vt:lpstr>Related work</vt:lpstr>
      <vt:lpstr>Dataset</vt:lpstr>
      <vt:lpstr>Baseline</vt:lpstr>
      <vt:lpstr>Main Approach</vt:lpstr>
      <vt:lpstr>Evaluation Metric</vt:lpstr>
      <vt:lpstr>Results &amp;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Heart Attack Incidence Rate</dc:title>
  <dc:creator>咨佑 林</dc:creator>
  <cp:lastModifiedBy>咨佑 林</cp:lastModifiedBy>
  <cp:revision>1</cp:revision>
  <dcterms:created xsi:type="dcterms:W3CDTF">2024-06-01T03:11:01Z</dcterms:created>
  <dcterms:modified xsi:type="dcterms:W3CDTF">2024-06-01T03:39:20Z</dcterms:modified>
</cp:coreProperties>
</file>