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outline: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Explain the rationale for using Visual Studio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Demo the running application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Checkout earlier version and discuss what we’ll be adding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Explain we’ll walk through some of the “niceties” as we implement the solution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1792051"/>
            <a:ext cx="8222100" cy="155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0-60 with Angular 2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&amp; Visual Studio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650850" y="1120949"/>
            <a:ext cx="4157400" cy="105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0">
                <a:latin typeface="Trebuchet MS"/>
                <a:ea typeface="Trebuchet MS"/>
                <a:cs typeface="Trebuchet MS"/>
                <a:sym typeface="Trebuchet MS"/>
              </a:rPr>
              <a:t>Sam Storie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50" y="861275"/>
            <a:ext cx="3420925" cy="34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49" y="2618975"/>
            <a:ext cx="352224" cy="35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97" y="3042905"/>
            <a:ext cx="297125" cy="24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399" y="3356175"/>
            <a:ext cx="297124" cy="29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400" y="2250150"/>
            <a:ext cx="297124" cy="2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030625" y="2097725"/>
            <a:ext cx="38031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www.sstorie.com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github.com/sstorie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@sstorie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storie@gmail.com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00" y="1868289"/>
            <a:ext cx="7575799" cy="14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21250" y="1166725"/>
            <a:ext cx="8101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Build a simple scaffold API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21250" y="1902487"/>
            <a:ext cx="8101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Walk through the completed API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21250" y="2638250"/>
            <a:ext cx="8101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Walk through the Angular 2 application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21250" y="3374012"/>
            <a:ext cx="8101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Add some error handling to the UI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887000" y="1322700"/>
            <a:ext cx="53700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Trebuchet MS"/>
                <a:ea typeface="Trebuchet MS"/>
                <a:cs typeface="Trebuchet MS"/>
                <a:sym typeface="Trebuchet MS"/>
              </a:rPr>
              <a:t>goo.gl/dbybcW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45900" y="498225"/>
            <a:ext cx="47472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slides &amp; code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1994025" y="1168675"/>
            <a:ext cx="521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3445350" y="2685775"/>
            <a:ext cx="2148300" cy="6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Sam Storie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362" y="3748025"/>
            <a:ext cx="352224" cy="35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09" y="4171955"/>
            <a:ext cx="297125" cy="24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4912" y="4485225"/>
            <a:ext cx="297124" cy="29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912" y="3379200"/>
            <a:ext cx="297124" cy="2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297146" y="3226775"/>
            <a:ext cx="28245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www.sstorie.com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github.com/sstorie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@sstorie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storie@gmail.com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2917350" y="3258700"/>
            <a:ext cx="315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