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1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6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2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842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9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4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82B6-7477-460B-AD4C-53AF31FBB6A4}" type="datetimeFigureOut">
              <a:rPr lang="es-CL" smtClean="0"/>
              <a:t>12-07-2024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A36ADC-D4FC-4732-A913-40B027E44F79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403338-E20C-0702-18FF-71429E635EA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675994" y="191811"/>
            <a:ext cx="4151306" cy="241924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000" dirty="0" err="1"/>
              <a:t>Clase</a:t>
            </a:r>
            <a:r>
              <a:rPr lang="en-US" sz="3000" dirty="0"/>
              <a:t> 0 – </a:t>
            </a:r>
            <a:r>
              <a:rPr lang="en-US" sz="3000" dirty="0" err="1"/>
              <a:t>Curso</a:t>
            </a:r>
            <a:r>
              <a:rPr lang="en-US" sz="3000" dirty="0"/>
              <a:t> de </a:t>
            </a:r>
            <a:r>
              <a:rPr lang="en-US" sz="3000" dirty="0" err="1"/>
              <a:t>programacion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c++</a:t>
            </a:r>
            <a:r>
              <a:rPr lang="en-US" sz="3000" dirty="0"/>
              <a:t> </a:t>
            </a:r>
            <a:r>
              <a:rPr lang="en-US" sz="3000" dirty="0" err="1"/>
              <a:t>desde</a:t>
            </a:r>
            <a:r>
              <a:rPr lang="en-US" sz="3000" dirty="0"/>
              <a:t> cero - 2024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19EB4C-B775-40C3-11FA-F004FACD82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Tutor: Dylan</a:t>
            </a:r>
          </a:p>
          <a:p>
            <a:pPr marL="0" indent="0">
              <a:buNone/>
            </a:pPr>
            <a:r>
              <a:rPr lang="en-US" sz="1600" cap="all" dirty="0" err="1"/>
              <a:t>Estudiante</a:t>
            </a:r>
            <a:r>
              <a:rPr lang="en-US" sz="1600" cap="all" dirty="0"/>
              <a:t> de </a:t>
            </a:r>
            <a:r>
              <a:rPr lang="en-US" sz="1600" cap="all" dirty="0" err="1"/>
              <a:t>Ingeniería</a:t>
            </a:r>
            <a:r>
              <a:rPr lang="en-US" sz="1600" cap="all" dirty="0"/>
              <a:t> </a:t>
            </a:r>
            <a:r>
              <a:rPr lang="en-US" sz="1600" cap="all" dirty="0" err="1"/>
              <a:t>en</a:t>
            </a:r>
            <a:r>
              <a:rPr lang="en-US" sz="1600" cap="all" dirty="0"/>
              <a:t> </a:t>
            </a:r>
            <a:r>
              <a:rPr lang="en-US" sz="1600" cap="all" dirty="0" err="1"/>
              <a:t>Informática</a:t>
            </a:r>
            <a:endParaRPr lang="en-US" sz="1600" cap="all" dirty="0"/>
          </a:p>
          <a:p>
            <a:pPr marL="0" indent="0">
              <a:buNone/>
            </a:pPr>
            <a:endParaRPr lang="en-US" sz="1600" cap="all" dirty="0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86FD3048-21CC-D218-5777-F3B4C840C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11" y="805583"/>
            <a:ext cx="4148077" cy="466076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05A590-CFAA-56ED-9FE2-CB494E19C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¿Qué se verá en el curso?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F9D9EB2-77BC-CF71-8D88-60885BAF0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851" y="-11430"/>
            <a:ext cx="7121676" cy="6613119"/>
          </a:xfr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Introducción</a:t>
            </a:r>
            <a:r>
              <a:rPr lang="en-US" sz="5200" dirty="0"/>
              <a:t> al </a:t>
            </a:r>
            <a:r>
              <a:rPr lang="en-US" sz="5200" dirty="0" err="1"/>
              <a:t>lenguaje</a:t>
            </a:r>
            <a:r>
              <a:rPr lang="en-US" sz="5200" dirty="0"/>
              <a:t> de </a:t>
            </a:r>
            <a:r>
              <a:rPr lang="en-US" sz="5200" dirty="0" err="1"/>
              <a:t>programación</a:t>
            </a:r>
            <a:r>
              <a:rPr lang="en-US" sz="5200" dirty="0"/>
              <a:t> </a:t>
            </a:r>
            <a:r>
              <a:rPr lang="en-US" sz="5200" dirty="0" err="1"/>
              <a:t>c++</a:t>
            </a:r>
            <a:r>
              <a:rPr lang="en-US" sz="5200" dirty="0"/>
              <a:t>, </a:t>
            </a:r>
            <a:r>
              <a:rPr lang="en-US" sz="5200" dirty="0" err="1"/>
              <a:t>descarga</a:t>
            </a:r>
            <a:r>
              <a:rPr lang="en-US" sz="5200" dirty="0"/>
              <a:t> e </a:t>
            </a:r>
            <a:r>
              <a:rPr lang="en-US" sz="5200" dirty="0" err="1"/>
              <a:t>instalación</a:t>
            </a:r>
            <a:r>
              <a:rPr lang="en-US" sz="5200" dirty="0"/>
              <a:t> – Primer </a:t>
            </a:r>
            <a:r>
              <a:rPr lang="en-US" sz="5200" dirty="0" err="1"/>
              <a:t>programa</a:t>
            </a: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Tipos</a:t>
            </a:r>
            <a:r>
              <a:rPr lang="en-US" sz="5200" dirty="0"/>
              <a:t> de </a:t>
            </a:r>
            <a:r>
              <a:rPr lang="en-US" sz="5200" dirty="0" err="1"/>
              <a:t>datos</a:t>
            </a:r>
            <a:r>
              <a:rPr lang="en-US" sz="5200" dirty="0"/>
              <a:t> </a:t>
            </a:r>
            <a:r>
              <a:rPr lang="en-US" sz="5200" dirty="0" err="1"/>
              <a:t>en</a:t>
            </a:r>
            <a:r>
              <a:rPr lang="en-US" sz="5200" dirty="0"/>
              <a:t> </a:t>
            </a:r>
            <a:r>
              <a:rPr lang="en-US" sz="5200" dirty="0" err="1"/>
              <a:t>c++</a:t>
            </a:r>
            <a:r>
              <a:rPr lang="en-US" sz="5200" dirty="0"/>
              <a:t>, </a:t>
            </a:r>
            <a:r>
              <a:rPr lang="en-US" sz="5200" dirty="0" err="1"/>
              <a:t>pedir</a:t>
            </a:r>
            <a:r>
              <a:rPr lang="en-US" sz="5200" dirty="0"/>
              <a:t> </a:t>
            </a:r>
            <a:r>
              <a:rPr lang="en-US" sz="5200" dirty="0" err="1"/>
              <a:t>datos</a:t>
            </a:r>
            <a:r>
              <a:rPr lang="en-US" sz="5200" dirty="0"/>
              <a:t> al </a:t>
            </a:r>
            <a:r>
              <a:rPr lang="en-US" sz="5200" dirty="0" err="1"/>
              <a:t>usuario</a:t>
            </a:r>
            <a:r>
              <a:rPr lang="en-US" sz="5200" dirty="0"/>
              <a:t>, variables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Operadores</a:t>
            </a:r>
            <a:r>
              <a:rPr lang="en-US" sz="5200" dirty="0"/>
              <a:t> </a:t>
            </a:r>
            <a:r>
              <a:rPr lang="en-US" sz="5200" dirty="0" err="1"/>
              <a:t>matemáticos</a:t>
            </a: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Instrucción</a:t>
            </a:r>
            <a:r>
              <a:rPr lang="en-US" sz="5200" dirty="0"/>
              <a:t> de control if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Ejercicios</a:t>
            </a:r>
            <a:r>
              <a:rPr lang="en-US" sz="5200" dirty="0"/>
              <a:t> de if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Instruccion</a:t>
            </a:r>
            <a:r>
              <a:rPr lang="en-US" sz="5200" dirty="0"/>
              <a:t> de control for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Ejercicios</a:t>
            </a:r>
            <a:r>
              <a:rPr lang="en-US" sz="5200" dirty="0"/>
              <a:t> de for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Instruccion</a:t>
            </a:r>
            <a:r>
              <a:rPr lang="en-US" sz="5200" dirty="0"/>
              <a:t> de control while y do-while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Ejercicios</a:t>
            </a:r>
            <a:r>
              <a:rPr lang="en-US" sz="5200" dirty="0"/>
              <a:t> while y do-while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Arreglos</a:t>
            </a:r>
            <a:r>
              <a:rPr lang="en-US" sz="5200" dirty="0"/>
              <a:t> </a:t>
            </a:r>
            <a:r>
              <a:rPr lang="en-US" sz="5200" dirty="0" err="1"/>
              <a:t>unidimensionales</a:t>
            </a: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Operaciones</a:t>
            </a:r>
            <a:r>
              <a:rPr lang="en-US" sz="5200" dirty="0"/>
              <a:t> con </a:t>
            </a:r>
            <a:r>
              <a:rPr lang="en-US" sz="5200" dirty="0" err="1"/>
              <a:t>arreglos</a:t>
            </a: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Arreglos</a:t>
            </a:r>
            <a:r>
              <a:rPr lang="en-US" sz="5200" dirty="0"/>
              <a:t> </a:t>
            </a:r>
            <a:r>
              <a:rPr lang="en-US" sz="5200" dirty="0" err="1"/>
              <a:t>bidimensionales</a:t>
            </a: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Funciones</a:t>
            </a:r>
            <a:r>
              <a:rPr lang="en-US" sz="5200" dirty="0"/>
              <a:t> con </a:t>
            </a:r>
            <a:r>
              <a:rPr lang="en-US" sz="5200" dirty="0" err="1"/>
              <a:t>retorno</a:t>
            </a:r>
            <a:r>
              <a:rPr lang="en-US" sz="5200" dirty="0"/>
              <a:t> y sin </a:t>
            </a:r>
            <a:r>
              <a:rPr lang="en-US" sz="5200" dirty="0" err="1"/>
              <a:t>retorno</a:t>
            </a: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Ejercicios</a:t>
            </a:r>
            <a:r>
              <a:rPr lang="en-US" sz="5200" dirty="0"/>
              <a:t> de </a:t>
            </a:r>
            <a:r>
              <a:rPr lang="en-US" sz="5200" dirty="0" err="1"/>
              <a:t>arreglos</a:t>
            </a:r>
            <a:r>
              <a:rPr lang="en-US" sz="5200" dirty="0"/>
              <a:t> y </a:t>
            </a:r>
            <a:r>
              <a:rPr lang="en-US" sz="5200" dirty="0" err="1"/>
              <a:t>funciones</a:t>
            </a: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5200" dirty="0" err="1"/>
              <a:t>Ejercicios</a:t>
            </a:r>
            <a:r>
              <a:rPr lang="en-US" sz="5200" dirty="0"/>
              <a:t> </a:t>
            </a:r>
            <a:r>
              <a:rPr lang="en-US" sz="5200" dirty="0" err="1"/>
              <a:t>tipo</a:t>
            </a:r>
            <a:r>
              <a:rPr lang="en-US" sz="5200" dirty="0"/>
              <a:t> </a:t>
            </a:r>
            <a:r>
              <a:rPr lang="en-US" sz="5200" dirty="0" err="1"/>
              <a:t>solemne</a:t>
            </a:r>
            <a:r>
              <a:rPr lang="en-US" sz="5200" dirty="0"/>
              <a:t>-certamen </a:t>
            </a:r>
            <a:r>
              <a:rPr lang="en-US" sz="5200" dirty="0" err="1"/>
              <a:t>universtiario</a:t>
            </a:r>
            <a:endParaRPr lang="en-US" sz="5200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3972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440</TotalTime>
  <Words>102</Words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Galería</vt:lpstr>
      <vt:lpstr>Clase 0 – Curso de programacion en c++ desde cero - 2024</vt:lpstr>
      <vt:lpstr>¿Qué se verá en el curso?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2024-05-26T15:13:38Z</dcterms:created>
  <dcterms:modified xsi:type="dcterms:W3CDTF">2024-07-12T16:32:42Z</dcterms:modified>
</cp:coreProperties>
</file>