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A0D23-5133-53E9-EECE-217BEA137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17DB31-544B-1040-E5A9-7D6A8B577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41DAA5-728D-AA4A-B399-B64E7CCB9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D03B-2C59-4190-AE24-1F84A3205B91}" type="datetimeFigureOut">
              <a:rPr lang="es-CL" smtClean="0"/>
              <a:t>26-05-2024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340D26-15AD-BDBD-E70E-6DC0E9F1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B998E8-CE0B-7D3C-0C31-A45DDE35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A9EC-DD0D-413C-844E-9548AFC13EE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628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2337C-37BF-73B7-F2EB-8396A36F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79B8F2-C4FC-DA8A-AD7C-0974BA010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69BDAC-16DA-E535-3CBD-0B7C2C58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D03B-2C59-4190-AE24-1F84A3205B91}" type="datetimeFigureOut">
              <a:rPr lang="es-CL" smtClean="0"/>
              <a:t>26-05-2024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AFBD24-F412-8225-D3B7-FBF4C3B8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66942F-FB8E-402B-1980-4B3DA80E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A9EC-DD0D-413C-844E-9548AFC13EE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451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354921-47F7-B82A-6C03-6D3446F27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0A1A1B-7B44-D863-57D9-90662F18A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192EEA-1727-9F85-14BF-11AAB729E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D03B-2C59-4190-AE24-1F84A3205B91}" type="datetimeFigureOut">
              <a:rPr lang="es-CL" smtClean="0"/>
              <a:t>26-05-2024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896FB3-9AC9-05E3-56FD-025F66A2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ACFDA9-ADAA-7D6A-F4E4-E823BCBF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A9EC-DD0D-413C-844E-9548AFC13EE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888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3ABAD-C74F-D05E-7B14-D19E6756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E950C5-93D5-6C51-7F7A-E19BBD499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5CE3C3-DAAE-C42D-6F46-4578CD724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D03B-2C59-4190-AE24-1F84A3205B91}" type="datetimeFigureOut">
              <a:rPr lang="es-CL" smtClean="0"/>
              <a:t>26-05-2024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53122F-9607-7E3E-043A-4509B2CD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C0A9E8-C9BD-FE7F-C6A2-F3C14C32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A9EC-DD0D-413C-844E-9548AFC13EE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539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465B3-089F-EF9D-EBE4-A06C341AC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2C42FF-7B18-E706-234C-CE688C3C8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6AA023-286F-E439-5DEA-074A6D6A1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D03B-2C59-4190-AE24-1F84A3205B91}" type="datetimeFigureOut">
              <a:rPr lang="es-CL" smtClean="0"/>
              <a:t>26-05-2024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7FF724-6A9D-B530-BAEC-845C52CD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A91413-DB64-4B82-C1AB-9BDB4B6F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A9EC-DD0D-413C-844E-9548AFC13EE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863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ED067-BEAE-FF23-7A98-543BB557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7E2B04-8D59-8BFF-4582-59492DAB1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25600E-1677-223B-2B8A-F322EB196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DB43B5-2C9E-D970-21EF-AADE568B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D03B-2C59-4190-AE24-1F84A3205B91}" type="datetimeFigureOut">
              <a:rPr lang="es-CL" smtClean="0"/>
              <a:t>26-05-2024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530291-7028-BF1E-6C52-EEE15F7A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CA9031-F6E8-728A-11A9-D21DBB4B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A9EC-DD0D-413C-844E-9548AFC13EE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200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07977-3C8A-45E6-AC76-8ABD2430E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6DE0E4-A408-45A9-B147-AC9650ADA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A0959B-83D8-2443-16CE-BA855D652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9D1678-C1AB-7799-F1D0-A64606F78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584197C-4128-E12E-5DF8-D1888CFFC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709DCE-440D-AA04-FCDE-30CC38FF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D03B-2C59-4190-AE24-1F84A3205B91}" type="datetimeFigureOut">
              <a:rPr lang="es-CL" smtClean="0"/>
              <a:t>26-05-2024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FE774C7-BD70-FB54-9DC2-280B5D61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4AE5716-784C-58D1-C8E4-2DD606FE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A9EC-DD0D-413C-844E-9548AFC13EE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5922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A5A44-FEEB-C8FB-F800-162C3DD02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4D24FF1-1496-86CE-67FD-BFF68B56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D03B-2C59-4190-AE24-1F84A3205B91}" type="datetimeFigureOut">
              <a:rPr lang="es-CL" smtClean="0"/>
              <a:t>26-05-2024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6741F9A-7480-3F64-C089-7EC568A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0AED120-11D9-D33D-C63B-AD1E3FEA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A9EC-DD0D-413C-844E-9548AFC13EE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381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0361F9B-E728-CB7D-84DB-EABC5C82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D03B-2C59-4190-AE24-1F84A3205B91}" type="datetimeFigureOut">
              <a:rPr lang="es-CL" smtClean="0"/>
              <a:t>26-05-2024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7C8601A-1DA0-07E5-EB34-CE4208611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FDEE86-C271-B956-F24C-532727A5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A9EC-DD0D-413C-844E-9548AFC13EE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4936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6DA2E-8445-6DF4-8248-0F8E67057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4F4685-274B-F545-03C1-53496F48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F8B3D8-862C-8E9C-DE1A-F0926D468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E40C5C-B0C5-EB56-F389-66B2832E1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D03B-2C59-4190-AE24-1F84A3205B91}" type="datetimeFigureOut">
              <a:rPr lang="es-CL" smtClean="0"/>
              <a:t>26-05-2024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BEBC50-8CD5-F679-241A-6F325E8EF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10A850-DF1F-0EDD-5927-C38FB32B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A9EC-DD0D-413C-844E-9548AFC13EE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89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2168F-D6C2-8457-9D72-35E97A3B5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6F7DD61-0D02-A4C2-273C-27C1CE663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9239D0-BD0F-26C3-5CB9-A9FB2678B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F93B80-FC4E-8988-D7F0-D8F20AB5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D03B-2C59-4190-AE24-1F84A3205B91}" type="datetimeFigureOut">
              <a:rPr lang="es-CL" smtClean="0"/>
              <a:t>26-05-2024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92B761-D417-4991-5E78-2E8DF6CD8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086EBA-2ED7-E9F8-70AA-1A9B20D2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A9EC-DD0D-413C-844E-9548AFC13EE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6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DCE646D-8BAD-69E8-9C48-C9138E95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3DD9FF-F85C-272B-A638-7A249D046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2729CF-D3E5-291B-AF02-8CC21FB65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F8D03B-2C59-4190-AE24-1F84A3205B91}" type="datetimeFigureOut">
              <a:rPr lang="es-CL" smtClean="0"/>
              <a:t>26-05-2024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843447-4A9A-15AE-B596-12AB1AD22D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B23E78-A17E-D7E0-0572-E56D026A8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AFA9EC-DD0D-413C-844E-9548AFC13EE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272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FAB78A-282B-83B7-38BF-6AAF686F1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709" y="891954"/>
            <a:ext cx="4561369" cy="1711644"/>
          </a:xfrm>
        </p:spPr>
        <p:txBody>
          <a:bodyPr anchor="b">
            <a:normAutofit/>
          </a:bodyPr>
          <a:lstStyle/>
          <a:p>
            <a:br>
              <a:rPr lang="es-ES" sz="3200" dirty="0">
                <a:solidFill>
                  <a:srgbClr val="595959"/>
                </a:solidFill>
              </a:rPr>
            </a:br>
            <a:endParaRPr lang="es-CL" sz="3200" dirty="0">
              <a:solidFill>
                <a:srgbClr val="595959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3354CD-3913-15DC-9C0C-7DE0F3315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608" y="3148306"/>
            <a:ext cx="4830470" cy="1585598"/>
          </a:xfrm>
        </p:spPr>
        <p:txBody>
          <a:bodyPr anchor="t">
            <a:normAutofit/>
          </a:bodyPr>
          <a:lstStyle/>
          <a:p>
            <a:r>
              <a:rPr lang="es-ES" sz="3200" dirty="0">
                <a:solidFill>
                  <a:srgbClr val="595959"/>
                </a:solidFill>
              </a:rPr>
              <a:t>Tutor: Dylan</a:t>
            </a:r>
          </a:p>
          <a:p>
            <a:r>
              <a:rPr lang="es-ES" sz="3200" dirty="0">
                <a:solidFill>
                  <a:srgbClr val="595959"/>
                </a:solidFill>
              </a:rPr>
              <a:t>Estudiante de Ingeniería en Informática</a:t>
            </a:r>
            <a:endParaRPr lang="es-CL" sz="3200" dirty="0">
              <a:solidFill>
                <a:srgbClr val="595959"/>
              </a:solidFill>
            </a:endParaRPr>
          </a:p>
        </p:txBody>
      </p:sp>
      <p:pic>
        <p:nvPicPr>
          <p:cNvPr id="12" name="Imagen 11" descr="Forma&#10;&#10;Descripción generada automáticamente con confianza baja">
            <a:extLst>
              <a:ext uri="{FF2B5EF4-FFF2-40B4-BE49-F238E27FC236}">
                <a16:creationId xmlns:a16="http://schemas.microsoft.com/office/drawing/2014/main" id="{CF93661D-FD70-7CCC-6DB2-CBAF9F1F2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935" y="1046018"/>
            <a:ext cx="4018430" cy="4600925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D6925EC7-E283-31AF-27F1-584D93E08975}"/>
              </a:ext>
            </a:extLst>
          </p:cNvPr>
          <p:cNvSpPr txBox="1"/>
          <p:nvPr/>
        </p:nvSpPr>
        <p:spPr>
          <a:xfrm>
            <a:off x="1233055" y="1378444"/>
            <a:ext cx="57558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595959"/>
                </a:solidFill>
              </a:rPr>
              <a:t>Clase 0 – Curso de Integración desde cero - Introducción</a:t>
            </a:r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val="111441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9BB94E-0A64-BC16-489F-6C4853C48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s-ES"/>
              <a:t>¿Qué se verá en el curso?</a:t>
            </a:r>
            <a:endParaRPr lang="es-CL" dirty="0"/>
          </a:p>
        </p:txBody>
      </p:sp>
      <p:pic>
        <p:nvPicPr>
          <p:cNvPr id="15" name="Picture 4" descr="Fórmulas escritas en una pizarra">
            <a:extLst>
              <a:ext uri="{FF2B5EF4-FFF2-40B4-BE49-F238E27FC236}">
                <a16:creationId xmlns:a16="http://schemas.microsoft.com/office/drawing/2014/main" id="{3F696749-258C-5596-5468-E2E29F6628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28" r="33626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A66B8F-07F0-283D-763E-400394824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1744758"/>
            <a:ext cx="6781800" cy="4663896"/>
          </a:xfrm>
        </p:spPr>
        <p:txBody>
          <a:bodyPr anchor="t">
            <a:noAutofit/>
          </a:bodyPr>
          <a:lstStyle/>
          <a:p>
            <a:r>
              <a:rPr lang="es-ES" sz="2400" dirty="0"/>
              <a:t>Introducción a las integrales o primitivas ( conceptos )</a:t>
            </a:r>
          </a:p>
          <a:p>
            <a:r>
              <a:rPr lang="es-ES" sz="2400" dirty="0"/>
              <a:t>Resolución de integrales indefinidas: directa, sustitución simple, sustitución trigonométrica, fracciones parciales y por </a:t>
            </a:r>
            <a:r>
              <a:rPr lang="es-ES" sz="2400"/>
              <a:t>partes.</a:t>
            </a:r>
          </a:p>
          <a:p>
            <a:r>
              <a:rPr lang="es-ES" sz="2400" dirty="0"/>
              <a:t>Ejercicios de integrales indefinida</a:t>
            </a:r>
          </a:p>
          <a:p>
            <a:r>
              <a:rPr lang="es-ES" sz="2400" dirty="0"/>
              <a:t>Introducción a las integrales definidas y al segundo teorema fundamental del calculo </a:t>
            </a:r>
          </a:p>
          <a:p>
            <a:r>
              <a:rPr lang="es-ES" sz="2400" dirty="0"/>
              <a:t>Ejercicios de integrales definidas</a:t>
            </a:r>
          </a:p>
          <a:p>
            <a:r>
              <a:rPr lang="es-ES" sz="2400" dirty="0"/>
              <a:t>Fin del curso</a:t>
            </a:r>
          </a:p>
          <a:p>
            <a:r>
              <a:rPr lang="es-ES" sz="2400" dirty="0"/>
              <a:t>Con este curso vas a ser capaz de integrar TODA función dada.</a:t>
            </a:r>
          </a:p>
        </p:txBody>
      </p:sp>
    </p:spTree>
    <p:extLst>
      <p:ext uri="{BB962C8B-B14F-4D97-AF65-F5344CB8AC3E}">
        <p14:creationId xmlns:p14="http://schemas.microsoft.com/office/powerpoint/2010/main" val="3422172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91</Words>
  <PresentationFormat>Panorámica</PresentationFormat>
  <Paragraphs>12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 </vt:lpstr>
      <vt:lpstr>¿Qué se verá en el curso?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terms:created xsi:type="dcterms:W3CDTF">2024-05-21T01:23:33Z</dcterms:created>
  <dcterms:modified xsi:type="dcterms:W3CDTF">2024-05-26T15:21:05Z</dcterms:modified>
</cp:coreProperties>
</file>