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D13F-EF76-4480-A426-CC37A7D4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5BE1B-4641-47E0-AD16-B70DC3135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8C16-9352-4960-BFFF-4B6324E3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244F-1662-47DF-9DD9-E720987D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9CD0-F929-4EE1-A9FD-DC456D1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F60E-A2A1-4A6A-917C-152A8AC3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34A8-2772-4797-9013-D65A962E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354E-7974-4564-9CE2-E1249A36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2A37-8FF8-418B-9ACA-1FAD3F3A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CF323-9EF0-451D-96DF-39D28FCB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9C55A-2C53-4DE1-B3F0-1DF269BF3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34FC8-5BF8-468D-B30B-60E70896C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8E11-C869-41D4-A43C-9A515194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2C2C-7C3C-4FB0-BD7D-095A6B6A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B4AF-9E40-473C-B4C7-8B4C7AE9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4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D487-AFC6-4DCD-AF01-62DD5158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98F2-DC2A-4162-AC1C-019BC5FB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4725-1FB9-4357-A72A-16148A4D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28A2-661D-4EFB-B434-741DFD76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4E4E-4537-4FEE-9BE4-F6725FAD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C47B-DB4E-4B68-BE57-9538D06B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9366-4EF4-4BCE-83C9-37CE09C4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94A9-12B9-43E6-8F22-D0152114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67831-EE25-4F40-B32B-A964B5CE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67B21-7DF3-4438-9E31-A8FE1C2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135E-5E2D-4F7F-A8E7-D351CCC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AA4B5-DE26-4709-B19D-B3FFFA37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A8C25-D90B-4FF9-B999-BAAB8C50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BD4E6-6BFD-48BA-896D-F646F77B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95CD2-1357-429E-95CA-423C5FE4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6541-C1DF-4BBC-8B33-17567D2B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1E68-960E-4916-B6CA-B0F1B557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AA92D-5B5B-425A-B544-7E294D08B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2EE8B-9EAB-45A0-820F-18B42F65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DA5BD-A727-4D50-90D5-56CB233F2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97BC5-4AE3-457C-A1D8-E80B6BBBE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8CBBA-1496-4A76-9DE8-3D531D9D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B3834-7F70-4E1B-AFC8-8034A10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8208A-045C-4E40-9B0B-1A95B4AF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BE7B-7BD4-4D6A-B4D0-CF53F8D5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119AF-C8C4-4A59-94B8-11A822AE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7C2CD-CC0D-4299-8B19-97DA0C7F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DA223-92D1-4A51-8DD2-9F16FA2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5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B3230-CDEB-49F7-91BB-77E784C7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E8AD2-C236-4F8D-BA61-4B0DB46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DF24A-422C-4CA8-A83D-DB6774E7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75B6-C4CE-4485-A01E-65302E2E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AA04-8048-4A57-B9FE-2A53CEF7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3FA54-552D-49DE-9D33-940D4A131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12EF-8B63-459B-9AF7-565E4300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7F9A9-DB39-4259-B449-7DE317A4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C7745-5E48-4F2B-810D-7EF55209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2ABA-E47D-4F52-ABFF-A6A15BA2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04014-2DBE-47A5-BBA9-D9D1A603C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BB4C1-13F6-4BAB-9998-2BC71CE9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0D950-4FB5-42CF-BAEF-7C031CBE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CA193-4971-4CFD-8789-5A7FE219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19BE5-238C-407A-B52B-A9878EF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FEFA8-A348-424E-AB53-4570E3E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690D-3FE8-46C3-B5E1-B4C2170B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7890-A771-4F2E-83D1-392FD5D2A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B55F0-499F-421C-855D-30B8F86EB9CA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DBCA-54DD-4E29-BAF0-594F3CCD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831-2A8C-4435-9460-32B8B593F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3308-C37F-4DDF-B2FE-964A5EAD9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0C0F26-B0DE-4156-A408-35FF175D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81" y="597020"/>
            <a:ext cx="6081757" cy="6081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8FA67-0B2D-40EC-9476-26526487A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25" y="597020"/>
            <a:ext cx="6081757" cy="6081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F8E53-E616-4D4B-8EAD-94359F89AECC}"/>
              </a:ext>
            </a:extLst>
          </p:cNvPr>
          <p:cNvSpPr txBox="1"/>
          <p:nvPr/>
        </p:nvSpPr>
        <p:spPr>
          <a:xfrm>
            <a:off x="559502" y="126754"/>
            <a:ext cx="49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Munsell Hue – Conceptual Arrangement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52A2D-C6CE-4D3E-80FB-FE6A80181586}"/>
                  </a:ext>
                </a:extLst>
              </p:cNvPr>
              <p:cNvSpPr txBox="1"/>
              <p:nvPr/>
            </p:nvSpPr>
            <p:spPr>
              <a:xfrm>
                <a:off x="6478940" y="126754"/>
                <a:ext cx="5354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Munsell Hue – Perceptual Arrangement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52A2D-C6CE-4D3E-80FB-FE6A80181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940" y="126754"/>
                <a:ext cx="5354726" cy="369332"/>
              </a:xfrm>
              <a:prstGeom prst="rect">
                <a:avLst/>
              </a:prstGeom>
              <a:blipFill>
                <a:blip r:embed="rId4"/>
                <a:stretch>
                  <a:fillRect l="-10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54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Beaudette, Dylan - NRCS, Sonora, CA</dc:creator>
  <cp:lastModifiedBy>Beaudette, Dylan - NRCS, Sonora, CA</cp:lastModifiedBy>
  <cp:revision>2</cp:revision>
  <dcterms:created xsi:type="dcterms:W3CDTF">2021-12-13T18:34:36Z</dcterms:created>
  <dcterms:modified xsi:type="dcterms:W3CDTF">2021-12-13T18:49:01Z</dcterms:modified>
</cp:coreProperties>
</file>