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23558499" y="1246072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orridor of an open-air stone building under a pink and purple sky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lack and white close-up of a curved roof"/>
          <p:cNvSpPr/>
          <p:nvPr>
            <p:ph type="pic" sz="half" idx="22"/>
          </p:nvPr>
        </p:nvSpPr>
        <p:spPr>
          <a:xfrm>
            <a:off x="6577500" y="3632200"/>
            <a:ext cx="11228999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Low angle view of a metal spiral staircase"/>
          <p:cNvSpPr/>
          <p:nvPr>
            <p:ph type="pic" sz="quarter" idx="23"/>
          </p:nvPr>
        </p:nvSpPr>
        <p:spPr>
          <a:xfrm>
            <a:off x="146431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uturistic, white corridor with shadows"/>
          <p:cNvSpPr/>
          <p:nvPr>
            <p:ph type="pic" idx="21"/>
          </p:nvPr>
        </p:nvSpPr>
        <p:spPr>
          <a:xfrm>
            <a:off x="-38100" y="-520700"/>
            <a:ext cx="24447500" cy="147633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rved, white arches on a gray reflective floor"/>
          <p:cNvSpPr/>
          <p:nvPr>
            <p:ph type="pic" idx="21"/>
          </p:nvPr>
        </p:nvSpPr>
        <p:spPr>
          <a:xfrm>
            <a:off x="-76200" y="-558800"/>
            <a:ext cx="24574500" cy="148395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ow angle view of a tall building with mirrored glass windows"/>
          <p:cNvSpPr/>
          <p:nvPr>
            <p:ph type="pic" idx="21"/>
          </p:nvPr>
        </p:nvSpPr>
        <p:spPr>
          <a:xfrm>
            <a:off x="8140700" y="-1"/>
            <a:ext cx="205740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rtial view of a ceiling with wood paneling"/>
          <p:cNvSpPr/>
          <p:nvPr>
            <p:ph type="pic" idx="21"/>
          </p:nvPr>
        </p:nvSpPr>
        <p:spPr>
          <a:xfrm>
            <a:off x="9588500" y="-482600"/>
            <a:ext cx="21513800" cy="1430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Subtitle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- Dylan Soto - Terrance Le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Dylan Soto</a:t>
            </a:r>
            <a:br/>
            <a:r>
              <a:t>- Terrance Lee</a:t>
            </a:r>
          </a:p>
        </p:txBody>
      </p:sp>
      <p:sp>
        <p:nvSpPr>
          <p:cNvPr id="173" name="TutorLink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TutorLink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WHAT IS TUTOR-LINK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434340" defTabSz="2316479">
              <a:defRPr spc="-95" sz="9500"/>
            </a:pPr>
            <a:r>
              <a:t>WHAT IS TUTOR-LINK?</a:t>
            </a:r>
          </a:p>
        </p:txBody>
      </p:sp>
      <p:sp>
        <p:nvSpPr>
          <p:cNvPr id="176" name="Tutor Link is a web app that helps college students find and schedule tutoring with other students.…"/>
          <p:cNvSpPr txBox="1"/>
          <p:nvPr>
            <p:ph type="body" idx="1"/>
          </p:nvPr>
        </p:nvSpPr>
        <p:spPr>
          <a:xfrm>
            <a:off x="1206499" y="3556382"/>
            <a:ext cx="21971001" cy="8256012"/>
          </a:xfrm>
          <a:prstGeom prst="rect">
            <a:avLst/>
          </a:prstGeom>
        </p:spPr>
        <p:txBody>
          <a:bodyPr/>
          <a:lstStyle/>
          <a:p>
            <a:pPr marL="0" indent="0" defTabSz="12700">
              <a:lnSpc>
                <a:spcPct val="135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5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Tutor Link is a web app that helps college students find and schedule tutoring with other students.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sz="45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Students search for help by subject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sz="45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Tutors manage their schedule, subjects, and rates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sz="45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Built-in messaging keeps everything in one place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-Onboarding steps-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-Onboarding steps-</a:t>
            </a:r>
          </a:p>
        </p:txBody>
      </p:sp>
      <p:sp>
        <p:nvSpPr>
          <p:cNvPr id="179" name="For Tu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For Tutors </a:t>
            </a:r>
          </a:p>
        </p:txBody>
      </p:sp>
      <p:sp>
        <p:nvSpPr>
          <p:cNvPr id="180" name="Sign Up: Create a tutor account and choose your subjec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5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Sign Up:</a:t>
            </a:r>
            <a:r>
              <a:t> Create a tutor account and choose your subjects.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5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5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Set Availability:</a:t>
            </a:r>
            <a:r>
              <a:t> Let students know when you’re free to tutor.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5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5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Review Requests:</a:t>
            </a:r>
            <a:r>
              <a:t> Accept session requests from interested students.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5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12700">
              <a:lnSpc>
                <a:spcPct val="12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0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4500">
                <a:latin typeface="Helvetica Neue"/>
                <a:ea typeface="Helvetica Neue"/>
                <a:cs typeface="Helvetica Neue"/>
                <a:sym typeface="Helvetica Neue"/>
              </a:rPr>
              <a:t>Start Tutoring:</a:t>
            </a:r>
            <a:r>
              <a:rPr sz="4500"/>
              <a:t> Meet, teach, and earn for each session.</a:t>
            </a:r>
            <a:br/>
            <a:r>
              <a:t>                                                   </a:t>
            </a:r>
          </a:p>
        </p:txBody>
      </p:sp>
      <p:pic>
        <p:nvPicPr>
          <p:cNvPr id="18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499" y="4248504"/>
            <a:ext cx="10387840" cy="4237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utor Functiona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Tutor Functionality </a:t>
            </a:r>
          </a:p>
        </p:txBody>
      </p:sp>
      <p:sp>
        <p:nvSpPr>
          <p:cNvPr id="184" name="Set Availability: Manage your tutoring schedule so students know when you’re available to meet.…"/>
          <p:cNvSpPr txBox="1"/>
          <p:nvPr>
            <p:ph type="body" idx="1"/>
          </p:nvPr>
        </p:nvSpPr>
        <p:spPr>
          <a:xfrm>
            <a:off x="1206500" y="3080721"/>
            <a:ext cx="21971001" cy="10265759"/>
          </a:xfrm>
          <a:prstGeom prst="rect">
            <a:avLst/>
          </a:prstGeom>
        </p:spPr>
        <p:txBody>
          <a:bodyPr/>
          <a:lstStyle/>
          <a:p>
            <a:pPr marL="0" indent="0" defTabSz="127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Set Availability:</a:t>
            </a:r>
            <a:r>
              <a:t> Manage your tutoring schedule so students know when you’re available to meet.</a:t>
            </a:r>
          </a:p>
          <a:p>
            <a:pPr marL="165100" indent="-165100" defTabSz="12700">
              <a:lnSpc>
                <a:spcPct val="150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 b="1"/>
              <a:t>Update Rates:</a:t>
            </a:r>
            <a:r>
              <a:t>    Adjust your hourly pricing to reflect your experience, demand, or subject area.</a:t>
            </a:r>
          </a:p>
          <a:p>
            <a:pPr marL="165100" indent="-165100" defTabSz="12700">
              <a:lnSpc>
                <a:spcPct val="150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Add Subjects:</a:t>
            </a:r>
            <a:r>
              <a:t>    Expand your tutoring profile by listing additional subjects you can teach.</a:t>
            </a:r>
          </a:p>
          <a:p>
            <a:pPr marL="165100" indent="-165100" defTabSz="12700"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sz="4000">
                <a:latin typeface="Times New Roman"/>
                <a:ea typeface="Times New Roman"/>
                <a:cs typeface="Times New Roman"/>
                <a:sym typeface="Times New Roman"/>
              </a:rPr>
              <a:t>View Analytics:</a:t>
            </a:r>
            <a:r>
              <a:rPr sz="4000">
                <a:latin typeface="Times New Roman"/>
                <a:ea typeface="Times New Roman"/>
                <a:cs typeface="Times New Roman"/>
                <a:sym typeface="Times New Roman"/>
              </a:rPr>
              <a:t>  Track performance stats like earnings, ratings, and session history to grow your impact 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5100" indent="-165100" defTabSz="12700"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5100" indent="-165100" defTabSz="12700"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sz="21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000"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</a:p>
        </p:txBody>
      </p:sp>
      <p:pic>
        <p:nvPicPr>
          <p:cNvPr id="18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3080721"/>
            <a:ext cx="19163220" cy="50243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-Onboarding steps-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-Onboarding steps-</a:t>
            </a:r>
          </a:p>
        </p:txBody>
      </p:sp>
      <p:sp>
        <p:nvSpPr>
          <p:cNvPr id="188" name="For Stud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For Students</a:t>
            </a:r>
          </a:p>
        </p:txBody>
      </p:sp>
      <p:sp>
        <p:nvSpPr>
          <p:cNvPr id="189" name="Create Your Profile: Sign up using your college email and select subjects you need help with.…"/>
          <p:cNvSpPr txBox="1"/>
          <p:nvPr>
            <p:ph type="body" idx="1"/>
          </p:nvPr>
        </p:nvSpPr>
        <p:spPr>
          <a:xfrm>
            <a:off x="1206500" y="3680471"/>
            <a:ext cx="21971000" cy="8824045"/>
          </a:xfrm>
          <a:prstGeom prst="rect">
            <a:avLst/>
          </a:prstGeom>
        </p:spPr>
        <p:txBody>
          <a:bodyPr/>
          <a:lstStyle/>
          <a:p>
            <a:pPr marL="165100" indent="-165100" defTabSz="12700">
              <a:lnSpc>
                <a:spcPct val="120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sz="42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Create Your Profile:</a:t>
            </a:r>
            <a:r>
              <a:t> Sign up using your college email and select subjects you need help with.</a:t>
            </a:r>
          </a:p>
          <a:p>
            <a:pPr marL="165100" indent="-165100" defTabSz="12700">
              <a:lnSpc>
                <a:spcPct val="120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sz="42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Find a Tutor:</a:t>
            </a:r>
            <a:r>
              <a:t> Browse qualified tutors based on subject, rating, and availability.</a:t>
            </a:r>
          </a:p>
          <a:p>
            <a:pPr marL="165100" indent="-165100" defTabSz="12700">
              <a:lnSpc>
                <a:spcPct val="120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sz="42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Schedule a Session:</a:t>
            </a:r>
            <a:r>
              <a:t> Coordinate with your tutor to find a time that works for both of you.</a:t>
            </a:r>
          </a:p>
          <a:p>
            <a:pPr marL="165100" indent="-165100" defTabSz="12700"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sz="42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 b="1"/>
              <a:t>Get Help &amp; Improve:</a:t>
            </a:r>
            <a:r>
              <a:t> Meet with your tutor, strengthen your skills, and boost your grades.</a:t>
            </a:r>
          </a:p>
          <a:p>
            <a:pPr marL="165100" indent="-165100" defTabSz="12700"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sz="26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65100" indent="-165100" defTabSz="12700"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sz="26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19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3680471"/>
            <a:ext cx="18694966" cy="4377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tudent Functiona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Student Functionality </a:t>
            </a:r>
          </a:p>
        </p:txBody>
      </p:sp>
      <p:sp>
        <p:nvSpPr>
          <p:cNvPr id="193" name="• Find a Tutor:             Browse and filter tutors by subject, rating, and availability.…"/>
          <p:cNvSpPr txBox="1"/>
          <p:nvPr>
            <p:ph type="body" idx="1"/>
          </p:nvPr>
        </p:nvSpPr>
        <p:spPr>
          <a:xfrm>
            <a:off x="1206500" y="3044985"/>
            <a:ext cx="21971000" cy="9459531"/>
          </a:xfrm>
          <a:prstGeom prst="rect">
            <a:avLst/>
          </a:prstGeom>
        </p:spPr>
        <p:txBody>
          <a:bodyPr/>
          <a:lstStyle/>
          <a:p>
            <a:pPr marL="165100" indent="-165100" defTabSz="12700">
              <a:lnSpc>
                <a:spcPct val="120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•	</a:t>
            </a:r>
            <a:r>
              <a:rPr b="1"/>
              <a:t>Find a Tutor:</a:t>
            </a:r>
            <a:r>
              <a:t>             Browse and filter tutors by subject, rating, and availability.</a:t>
            </a:r>
          </a:p>
          <a:p>
            <a:pPr marL="165100" indent="-165100" defTabSz="12700">
              <a:lnSpc>
                <a:spcPct val="120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•	</a:t>
            </a:r>
            <a:r>
              <a:rPr b="1"/>
              <a:t>Schedule Sessions:</a:t>
            </a:r>
            <a:r>
              <a:t>    Book tutoring sessions that fit your schedule and learning goals.</a:t>
            </a:r>
          </a:p>
          <a:p>
            <a:pPr marL="165100" indent="-165100" defTabSz="12700">
              <a:lnSpc>
                <a:spcPct val="120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•	</a:t>
            </a:r>
            <a:r>
              <a:rPr b="1"/>
              <a:t>Message Tutors:</a:t>
            </a:r>
            <a:r>
              <a:t>        Chat directly with your tutors to ask questions or coordinate plans.</a:t>
            </a:r>
          </a:p>
          <a:p>
            <a:pPr marL="165100" indent="-165100" defTabSz="12700">
              <a:lnSpc>
                <a:spcPct val="120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•	</a:t>
            </a:r>
            <a:r>
              <a:rPr b="1"/>
              <a:t>Rate &amp; Review:</a:t>
            </a:r>
            <a:r>
              <a:t>         Leave feedback to help other students and recognize great tutors.</a:t>
            </a:r>
          </a:p>
          <a:p>
            <a:pPr marL="0" indent="0">
              <a:buSzTx/>
              <a:buNone/>
            </a:pPr>
          </a:p>
        </p:txBody>
      </p:sp>
      <p:pic>
        <p:nvPicPr>
          <p:cNvPr id="19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499" y="3044985"/>
            <a:ext cx="21869274" cy="5216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6_DynamicWavesLight">
  <a:themeElements>
    <a:clrScheme name="36_DynamicWavesLight">
      <a:dk1>
        <a:srgbClr val="53585F"/>
      </a:dk1>
      <a:lt1>
        <a:srgbClr val="5F3E0C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6_DynamicWavesLight">
  <a:themeElements>
    <a:clrScheme name="36_DynamicWaves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