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7315200" cy="9601200"/>
  <p:custDataLst>
    <p:tags r:id="rId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298525" indent="-1841359" algn="l" rtl="0" fontAlgn="base">
      <a:spcBef>
        <a:spcPct val="0"/>
      </a:spcBef>
      <a:spcAft>
        <a:spcPct val="0"/>
      </a:spcAft>
      <a:defRPr kern="1200">
        <a:solidFill>
          <a:schemeClr val="tx1"/>
        </a:solidFill>
        <a:latin typeface="Arial" charset="0"/>
        <a:ea typeface="+mn-ea"/>
        <a:cs typeface="Arial" charset="0"/>
      </a:defRPr>
    </a:lvl2pPr>
    <a:lvl3pPr marL="4597049" indent="-3682719" algn="l" rtl="0" fontAlgn="base">
      <a:spcBef>
        <a:spcPct val="0"/>
      </a:spcBef>
      <a:spcAft>
        <a:spcPct val="0"/>
      </a:spcAft>
      <a:defRPr kern="1200">
        <a:solidFill>
          <a:schemeClr val="tx1"/>
        </a:solidFill>
        <a:latin typeface="Arial" charset="0"/>
        <a:ea typeface="+mn-ea"/>
        <a:cs typeface="Arial" charset="0"/>
      </a:defRPr>
    </a:lvl3pPr>
    <a:lvl4pPr marL="6895573" indent="-5524078" algn="l" rtl="0" fontAlgn="base">
      <a:spcBef>
        <a:spcPct val="0"/>
      </a:spcBef>
      <a:spcAft>
        <a:spcPct val="0"/>
      </a:spcAft>
      <a:defRPr kern="1200">
        <a:solidFill>
          <a:schemeClr val="tx1"/>
        </a:solidFill>
        <a:latin typeface="Arial" charset="0"/>
        <a:ea typeface="+mn-ea"/>
        <a:cs typeface="Arial" charset="0"/>
      </a:defRPr>
    </a:lvl4pPr>
    <a:lvl5pPr marL="9194098" indent="-7365438" algn="l" rtl="0" fontAlgn="base">
      <a:spcBef>
        <a:spcPct val="0"/>
      </a:spcBef>
      <a:spcAft>
        <a:spcPct val="0"/>
      </a:spcAft>
      <a:defRPr kern="1200">
        <a:solidFill>
          <a:schemeClr val="tx1"/>
        </a:solidFill>
        <a:latin typeface="Arial" charset="0"/>
        <a:ea typeface="+mn-ea"/>
        <a:cs typeface="Arial" charset="0"/>
      </a:defRPr>
    </a:lvl5pPr>
    <a:lvl6pPr marL="2285826" algn="l" defTabSz="914331" rtl="0" eaLnBrk="1" latinLnBrk="0" hangingPunct="1">
      <a:defRPr kern="1200">
        <a:solidFill>
          <a:schemeClr val="tx1"/>
        </a:solidFill>
        <a:latin typeface="Arial" charset="0"/>
        <a:ea typeface="+mn-ea"/>
        <a:cs typeface="Arial" charset="0"/>
      </a:defRPr>
    </a:lvl6pPr>
    <a:lvl7pPr marL="2742990" algn="l" defTabSz="914331" rtl="0" eaLnBrk="1" latinLnBrk="0" hangingPunct="1">
      <a:defRPr kern="1200">
        <a:solidFill>
          <a:schemeClr val="tx1"/>
        </a:solidFill>
        <a:latin typeface="Arial" charset="0"/>
        <a:ea typeface="+mn-ea"/>
        <a:cs typeface="Arial" charset="0"/>
      </a:defRPr>
    </a:lvl7pPr>
    <a:lvl8pPr marL="3200156" algn="l" defTabSz="914331" rtl="0" eaLnBrk="1" latinLnBrk="0" hangingPunct="1">
      <a:defRPr kern="1200">
        <a:solidFill>
          <a:schemeClr val="tx1"/>
        </a:solidFill>
        <a:latin typeface="Arial" charset="0"/>
        <a:ea typeface="+mn-ea"/>
        <a:cs typeface="Arial" charset="0"/>
      </a:defRPr>
    </a:lvl8pPr>
    <a:lvl9pPr marL="3657321" algn="l" defTabSz="914331"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6400" autoAdjust="0"/>
  </p:normalViewPr>
  <p:slideViewPr>
    <p:cSldViewPr snapToGrid="0">
      <p:cViewPr varScale="1">
        <p:scale>
          <a:sx n="17" d="100"/>
          <a:sy n="17" d="100"/>
        </p:scale>
        <p:origin x="156" y="726"/>
      </p:cViewPr>
      <p:guideLst>
        <p:guide orient="horz" pos="10368"/>
        <p:guide pos="13824"/>
      </p:guideLst>
    </p:cSldViewPr>
  </p:slid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D86B9FF-9AC8-4BED-B732-06D5AC893BF2}" type="datetimeFigureOut">
              <a:rPr lang="en-US" smtClean="0"/>
              <a:pPr/>
              <a:t>5/9/2019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72C71A0-32CF-4B10-87DA-2054A0C52204}" type="slidenum">
              <a:rPr lang="en-US" smtClean="0"/>
              <a:pPr/>
              <a:t>‹#›</a:t>
            </a:fld>
            <a:endParaRPr lang="en-US"/>
          </a:p>
        </p:txBody>
      </p:sp>
    </p:spTree>
    <p:extLst>
      <p:ext uri="{BB962C8B-B14F-4D97-AF65-F5344CB8AC3E}">
        <p14:creationId xmlns:p14="http://schemas.microsoft.com/office/powerpoint/2010/main" val="2648398331"/>
      </p:ext>
    </p:extLst>
  </p:cSld>
  <p:clrMap bg1="lt1" tx1="dk1" bg2="lt2" tx2="dk2" accent1="accent1" accent2="accent2" accent3="accent3" accent4="accent4" accent5="accent5" accent6="accent6" hlink="hlink" folHlink="folHlink"/>
  <p:notesStyle>
    <a:lvl1pPr marL="0" algn="l" defTabSz="914331" rtl="0" eaLnBrk="1" latinLnBrk="0" hangingPunct="1">
      <a:defRPr sz="1200" kern="1200">
        <a:solidFill>
          <a:schemeClr val="tx1"/>
        </a:solidFill>
        <a:latin typeface="+mn-lt"/>
        <a:ea typeface="+mn-ea"/>
        <a:cs typeface="+mn-cs"/>
      </a:defRPr>
    </a:lvl1pPr>
    <a:lvl2pPr marL="457165" algn="l" defTabSz="914331" rtl="0" eaLnBrk="1" latinLnBrk="0" hangingPunct="1">
      <a:defRPr sz="1200" kern="1200">
        <a:solidFill>
          <a:schemeClr val="tx1"/>
        </a:solidFill>
        <a:latin typeface="+mn-lt"/>
        <a:ea typeface="+mn-ea"/>
        <a:cs typeface="+mn-cs"/>
      </a:defRPr>
    </a:lvl2pPr>
    <a:lvl3pPr marL="914331" algn="l" defTabSz="914331" rtl="0" eaLnBrk="1" latinLnBrk="0" hangingPunct="1">
      <a:defRPr sz="1200" kern="1200">
        <a:solidFill>
          <a:schemeClr val="tx1"/>
        </a:solidFill>
        <a:latin typeface="+mn-lt"/>
        <a:ea typeface="+mn-ea"/>
        <a:cs typeface="+mn-cs"/>
      </a:defRPr>
    </a:lvl3pPr>
    <a:lvl4pPr marL="1371495" algn="l" defTabSz="914331" rtl="0" eaLnBrk="1" latinLnBrk="0" hangingPunct="1">
      <a:defRPr sz="1200" kern="1200">
        <a:solidFill>
          <a:schemeClr val="tx1"/>
        </a:solidFill>
        <a:latin typeface="+mn-lt"/>
        <a:ea typeface="+mn-ea"/>
        <a:cs typeface="+mn-cs"/>
      </a:defRPr>
    </a:lvl4pPr>
    <a:lvl5pPr marL="1828660" algn="l" defTabSz="914331" rtl="0" eaLnBrk="1" latinLnBrk="0" hangingPunct="1">
      <a:defRPr sz="1200" kern="1200">
        <a:solidFill>
          <a:schemeClr val="tx1"/>
        </a:solidFill>
        <a:latin typeface="+mn-lt"/>
        <a:ea typeface="+mn-ea"/>
        <a:cs typeface="+mn-cs"/>
      </a:defRPr>
    </a:lvl5pPr>
    <a:lvl6pPr marL="2285826" algn="l" defTabSz="914331" rtl="0" eaLnBrk="1" latinLnBrk="0" hangingPunct="1">
      <a:defRPr sz="1200" kern="1200">
        <a:solidFill>
          <a:schemeClr val="tx1"/>
        </a:solidFill>
        <a:latin typeface="+mn-lt"/>
        <a:ea typeface="+mn-ea"/>
        <a:cs typeface="+mn-cs"/>
      </a:defRPr>
    </a:lvl6pPr>
    <a:lvl7pPr marL="2742990" algn="l" defTabSz="914331" rtl="0" eaLnBrk="1" latinLnBrk="0" hangingPunct="1">
      <a:defRPr sz="1200" kern="1200">
        <a:solidFill>
          <a:schemeClr val="tx1"/>
        </a:solidFill>
        <a:latin typeface="+mn-lt"/>
        <a:ea typeface="+mn-ea"/>
        <a:cs typeface="+mn-cs"/>
      </a:defRPr>
    </a:lvl7pPr>
    <a:lvl8pPr marL="3200156" algn="l" defTabSz="914331" rtl="0" eaLnBrk="1" latinLnBrk="0" hangingPunct="1">
      <a:defRPr sz="1200" kern="1200">
        <a:solidFill>
          <a:schemeClr val="tx1"/>
        </a:solidFill>
        <a:latin typeface="+mn-lt"/>
        <a:ea typeface="+mn-ea"/>
        <a:cs typeface="+mn-cs"/>
      </a:defRPr>
    </a:lvl8pPr>
    <a:lvl9pPr marL="3657321" algn="l" defTabSz="91433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2C71A0-32CF-4B10-87DA-2054A0C52204}" type="slidenum">
              <a:rPr lang="en-US" smtClean="0"/>
              <a:pPr/>
              <a:t>1</a:t>
            </a:fld>
            <a:endParaRPr lang="en-US"/>
          </a:p>
        </p:txBody>
      </p:sp>
    </p:spTree>
    <p:extLst>
      <p:ext uri="{BB962C8B-B14F-4D97-AF65-F5344CB8AC3E}">
        <p14:creationId xmlns:p14="http://schemas.microsoft.com/office/powerpoint/2010/main" val="417914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298854" indent="0" algn="ctr">
              <a:buNone/>
              <a:defRPr>
                <a:solidFill>
                  <a:schemeClr val="tx1">
                    <a:tint val="75000"/>
                  </a:schemeClr>
                </a:solidFill>
              </a:defRPr>
            </a:lvl2pPr>
            <a:lvl3pPr marL="4597709" indent="0" algn="ctr">
              <a:buNone/>
              <a:defRPr>
                <a:solidFill>
                  <a:schemeClr val="tx1">
                    <a:tint val="75000"/>
                  </a:schemeClr>
                </a:solidFill>
              </a:defRPr>
            </a:lvl3pPr>
            <a:lvl4pPr marL="6896565" indent="0" algn="ctr">
              <a:buNone/>
              <a:defRPr>
                <a:solidFill>
                  <a:schemeClr val="tx1">
                    <a:tint val="75000"/>
                  </a:schemeClr>
                </a:solidFill>
              </a:defRPr>
            </a:lvl4pPr>
            <a:lvl5pPr marL="9195419" indent="0" algn="ctr">
              <a:buNone/>
              <a:defRPr>
                <a:solidFill>
                  <a:schemeClr val="tx1">
                    <a:tint val="75000"/>
                  </a:schemeClr>
                </a:solidFill>
              </a:defRPr>
            </a:lvl5pPr>
            <a:lvl6pPr marL="11494273" indent="0" algn="ctr">
              <a:buNone/>
              <a:defRPr>
                <a:solidFill>
                  <a:schemeClr val="tx1">
                    <a:tint val="75000"/>
                  </a:schemeClr>
                </a:solidFill>
              </a:defRPr>
            </a:lvl6pPr>
            <a:lvl7pPr marL="13793128" indent="0" algn="ctr">
              <a:buNone/>
              <a:defRPr>
                <a:solidFill>
                  <a:schemeClr val="tx1">
                    <a:tint val="75000"/>
                  </a:schemeClr>
                </a:solidFill>
              </a:defRPr>
            </a:lvl7pPr>
            <a:lvl8pPr marL="16091983" indent="0" algn="ctr">
              <a:buNone/>
              <a:defRPr>
                <a:solidFill>
                  <a:schemeClr val="tx1">
                    <a:tint val="75000"/>
                  </a:schemeClr>
                </a:solidFill>
              </a:defRPr>
            </a:lvl8pPr>
            <a:lvl9pPr marL="183908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08F6315-380C-459D-853F-2069E8D0F84A}" type="datetimeFigureOut">
              <a:rPr lang="en-US"/>
              <a:pPr>
                <a:defRPr/>
              </a:pPr>
              <a:t>5/9/2019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BBB0D6-A02E-49E9-AA62-7A9473DED93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C84264-5ABA-4073-85C1-9D308BC51ED0}" type="datetimeFigureOut">
              <a:rPr lang="en-US"/>
              <a:pPr>
                <a:defRPr/>
              </a:pPr>
              <a:t>5/9/2019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86C63-727B-4ACA-ABCD-65FE6AE2DE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6088F05-F867-485B-A86F-3B1A85FAA7C3}" type="datetimeFigureOut">
              <a:rPr lang="en-US"/>
              <a:pPr>
                <a:defRPr/>
              </a:pPr>
              <a:t>5/9/2019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194CE5-69EE-4403-92C4-290BB7DF083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EAB2682-0E77-44D8-8704-395435223760}" type="datetimeFigureOut">
              <a:rPr lang="en-US"/>
              <a:pPr>
                <a:defRPr/>
              </a:pPr>
              <a:t>5/9/2019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9CB36C9-AA94-436B-B6CC-5350AB2883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20100" b="1" cap="all"/>
            </a:lvl1pPr>
          </a:lstStyle>
          <a:p>
            <a:r>
              <a:rPr lang="en-US"/>
              <a:t>Click to edit Master title style</a:t>
            </a:r>
          </a:p>
        </p:txBody>
      </p:sp>
      <p:sp>
        <p:nvSpPr>
          <p:cNvPr id="3" name="Text Placeholder 2"/>
          <p:cNvSpPr>
            <a:spLocks noGrp="1"/>
          </p:cNvSpPr>
          <p:nvPr>
            <p:ph type="body" idx="1"/>
          </p:nvPr>
        </p:nvSpPr>
        <p:spPr>
          <a:xfrm>
            <a:off x="3467103" y="13952228"/>
            <a:ext cx="37307520" cy="7200897"/>
          </a:xfrm>
        </p:spPr>
        <p:txBody>
          <a:bodyPr anchor="b"/>
          <a:lstStyle>
            <a:lvl1pPr marL="0" indent="0">
              <a:buNone/>
              <a:defRPr sz="10200">
                <a:solidFill>
                  <a:schemeClr val="tx1">
                    <a:tint val="75000"/>
                  </a:schemeClr>
                </a:solidFill>
              </a:defRPr>
            </a:lvl1pPr>
            <a:lvl2pPr marL="2298854" indent="0">
              <a:buNone/>
              <a:defRPr sz="9100">
                <a:solidFill>
                  <a:schemeClr val="tx1">
                    <a:tint val="75000"/>
                  </a:schemeClr>
                </a:solidFill>
              </a:defRPr>
            </a:lvl2pPr>
            <a:lvl3pPr marL="4597709" indent="0">
              <a:buNone/>
              <a:defRPr sz="8000">
                <a:solidFill>
                  <a:schemeClr val="tx1">
                    <a:tint val="75000"/>
                  </a:schemeClr>
                </a:solidFill>
              </a:defRPr>
            </a:lvl3pPr>
            <a:lvl4pPr marL="6896565" indent="0">
              <a:buNone/>
              <a:defRPr sz="7000">
                <a:solidFill>
                  <a:schemeClr val="tx1">
                    <a:tint val="75000"/>
                  </a:schemeClr>
                </a:solidFill>
              </a:defRPr>
            </a:lvl4pPr>
            <a:lvl5pPr marL="9195419" indent="0">
              <a:buNone/>
              <a:defRPr sz="7000">
                <a:solidFill>
                  <a:schemeClr val="tx1">
                    <a:tint val="75000"/>
                  </a:schemeClr>
                </a:solidFill>
              </a:defRPr>
            </a:lvl5pPr>
            <a:lvl6pPr marL="11494273" indent="0">
              <a:buNone/>
              <a:defRPr sz="7000">
                <a:solidFill>
                  <a:schemeClr val="tx1">
                    <a:tint val="75000"/>
                  </a:schemeClr>
                </a:solidFill>
              </a:defRPr>
            </a:lvl6pPr>
            <a:lvl7pPr marL="13793128" indent="0">
              <a:buNone/>
              <a:defRPr sz="7000">
                <a:solidFill>
                  <a:schemeClr val="tx1">
                    <a:tint val="75000"/>
                  </a:schemeClr>
                </a:solidFill>
              </a:defRPr>
            </a:lvl7pPr>
            <a:lvl8pPr marL="16091983" indent="0">
              <a:buNone/>
              <a:defRPr sz="7000">
                <a:solidFill>
                  <a:schemeClr val="tx1">
                    <a:tint val="75000"/>
                  </a:schemeClr>
                </a:solidFill>
              </a:defRPr>
            </a:lvl8pPr>
            <a:lvl9pPr marL="18390838" indent="0">
              <a:buNone/>
              <a:defRPr sz="7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9F31251-5FE9-43A7-8309-C2D2D60291FF}" type="datetimeFigureOut">
              <a:rPr lang="en-US"/>
              <a:pPr>
                <a:defRPr/>
              </a:pPr>
              <a:t>5/9/2019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CE69F1-9E17-4C23-8821-D7F7BA1A222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5"/>
            <a:ext cx="19385280" cy="21724623"/>
          </a:xfrm>
        </p:spPr>
        <p:txBody>
          <a:bodyPr/>
          <a:lstStyle>
            <a:lvl1pPr>
              <a:defRPr sz="14100"/>
            </a:lvl1pPr>
            <a:lvl2pPr>
              <a:defRPr sz="12100"/>
            </a:lvl2pPr>
            <a:lvl3pPr>
              <a:defRPr sz="102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5"/>
            <a:ext cx="19385280" cy="21724623"/>
          </a:xfrm>
        </p:spPr>
        <p:txBody>
          <a:bodyPr/>
          <a:lstStyle>
            <a:lvl1pPr>
              <a:defRPr sz="14100"/>
            </a:lvl1pPr>
            <a:lvl2pPr>
              <a:defRPr sz="12100"/>
            </a:lvl2pPr>
            <a:lvl3pPr>
              <a:defRPr sz="102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777A12-0BD8-48AA-BBCC-1D4D246FBF41}" type="datetimeFigureOut">
              <a:rPr lang="en-US"/>
              <a:pPr>
                <a:defRPr/>
              </a:pPr>
              <a:t>5/9/2019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B1AC13-A144-4CB2-B0FD-C0F1B25A7C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2100" b="1"/>
            </a:lvl1pPr>
            <a:lvl2pPr marL="2298854" indent="0">
              <a:buNone/>
              <a:defRPr sz="10200" b="1"/>
            </a:lvl2pPr>
            <a:lvl3pPr marL="4597709" indent="0">
              <a:buNone/>
              <a:defRPr sz="9100" b="1"/>
            </a:lvl3pPr>
            <a:lvl4pPr marL="6896565" indent="0">
              <a:buNone/>
              <a:defRPr sz="8000" b="1"/>
            </a:lvl4pPr>
            <a:lvl5pPr marL="9195419" indent="0">
              <a:buNone/>
              <a:defRPr sz="8000" b="1"/>
            </a:lvl5pPr>
            <a:lvl6pPr marL="11494273" indent="0">
              <a:buNone/>
              <a:defRPr sz="8000" b="1"/>
            </a:lvl6pPr>
            <a:lvl7pPr marL="13793128" indent="0">
              <a:buNone/>
              <a:defRPr sz="8000" b="1"/>
            </a:lvl7pPr>
            <a:lvl8pPr marL="16091983" indent="0">
              <a:buNone/>
              <a:defRPr sz="8000" b="1"/>
            </a:lvl8pPr>
            <a:lvl9pPr marL="18390838" indent="0">
              <a:buNone/>
              <a:defRPr sz="80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2100"/>
            </a:lvl1pPr>
            <a:lvl2pPr>
              <a:defRPr sz="10200"/>
            </a:lvl2pPr>
            <a:lvl3pPr>
              <a:defRPr sz="91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6" y="7368543"/>
            <a:ext cx="19400520" cy="3070858"/>
          </a:xfrm>
        </p:spPr>
        <p:txBody>
          <a:bodyPr anchor="b"/>
          <a:lstStyle>
            <a:lvl1pPr marL="0" indent="0">
              <a:buNone/>
              <a:defRPr sz="12100" b="1"/>
            </a:lvl1pPr>
            <a:lvl2pPr marL="2298854" indent="0">
              <a:buNone/>
              <a:defRPr sz="10200" b="1"/>
            </a:lvl2pPr>
            <a:lvl3pPr marL="4597709" indent="0">
              <a:buNone/>
              <a:defRPr sz="9100" b="1"/>
            </a:lvl3pPr>
            <a:lvl4pPr marL="6896565" indent="0">
              <a:buNone/>
              <a:defRPr sz="8000" b="1"/>
            </a:lvl4pPr>
            <a:lvl5pPr marL="9195419" indent="0">
              <a:buNone/>
              <a:defRPr sz="8000" b="1"/>
            </a:lvl5pPr>
            <a:lvl6pPr marL="11494273" indent="0">
              <a:buNone/>
              <a:defRPr sz="8000" b="1"/>
            </a:lvl6pPr>
            <a:lvl7pPr marL="13793128" indent="0">
              <a:buNone/>
              <a:defRPr sz="8000" b="1"/>
            </a:lvl7pPr>
            <a:lvl8pPr marL="16091983" indent="0">
              <a:buNone/>
              <a:defRPr sz="8000" b="1"/>
            </a:lvl8pPr>
            <a:lvl9pPr marL="18390838" indent="0">
              <a:buNone/>
              <a:defRPr sz="8000" b="1"/>
            </a:lvl9pPr>
          </a:lstStyle>
          <a:p>
            <a:pPr lvl="0"/>
            <a:r>
              <a:rPr lang="en-US"/>
              <a:t>Click to edit Master text styles</a:t>
            </a:r>
          </a:p>
        </p:txBody>
      </p:sp>
      <p:sp>
        <p:nvSpPr>
          <p:cNvPr id="6" name="Content Placeholder 5"/>
          <p:cNvSpPr>
            <a:spLocks noGrp="1"/>
          </p:cNvSpPr>
          <p:nvPr>
            <p:ph sz="quarter" idx="4"/>
          </p:nvPr>
        </p:nvSpPr>
        <p:spPr>
          <a:xfrm>
            <a:off x="22296126" y="10439401"/>
            <a:ext cx="19400520" cy="18966182"/>
          </a:xfrm>
        </p:spPr>
        <p:txBody>
          <a:bodyPr/>
          <a:lstStyle>
            <a:lvl1pPr>
              <a:defRPr sz="12100"/>
            </a:lvl1pPr>
            <a:lvl2pPr>
              <a:defRPr sz="10200"/>
            </a:lvl2pPr>
            <a:lvl3pPr>
              <a:defRPr sz="91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0DB10F1-08AD-4151-8B75-DA1C097837AA}" type="datetimeFigureOut">
              <a:rPr lang="en-US"/>
              <a:pPr>
                <a:defRPr/>
              </a:pPr>
              <a:t>5/9/2019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C262976-1963-438C-8EB6-DF01CC8C0A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ECD401C-074D-4CF4-86E5-CACCA6196F7B}" type="datetimeFigureOut">
              <a:rPr lang="en-US"/>
              <a:pPr>
                <a:defRPr/>
              </a:pPr>
              <a:t>5/9/2019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B9A36F-3D79-4BDC-8A9F-D5D67564711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0E6405-A1AB-4D8A-B82A-9E687FC9D79E}" type="datetimeFigureOut">
              <a:rPr lang="en-US"/>
              <a:pPr>
                <a:defRPr/>
              </a:pPr>
              <a:t>5/9/2019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D9DE9C-A6EF-4F8E-BC76-C1EF99C49D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310640"/>
            <a:ext cx="14439903" cy="5577840"/>
          </a:xfrm>
        </p:spPr>
        <p:txBody>
          <a:bodyPr anchor="b"/>
          <a:lstStyle>
            <a:lvl1pPr algn="l">
              <a:defRPr sz="10200" b="1"/>
            </a:lvl1pPr>
          </a:lstStyle>
          <a:p>
            <a:r>
              <a:rPr lang="en-US"/>
              <a:t>Click to edit Master title style</a:t>
            </a:r>
          </a:p>
        </p:txBody>
      </p:sp>
      <p:sp>
        <p:nvSpPr>
          <p:cNvPr id="3" name="Content Placeholder 2"/>
          <p:cNvSpPr>
            <a:spLocks noGrp="1"/>
          </p:cNvSpPr>
          <p:nvPr>
            <p:ph idx="1"/>
          </p:nvPr>
        </p:nvSpPr>
        <p:spPr>
          <a:xfrm>
            <a:off x="17160240" y="1310645"/>
            <a:ext cx="24536400" cy="28094943"/>
          </a:xfrm>
        </p:spPr>
        <p:txBody>
          <a:bodyPr/>
          <a:lstStyle>
            <a:lvl1pPr>
              <a:defRPr sz="16100"/>
            </a:lvl1pPr>
            <a:lvl2pPr>
              <a:defRPr sz="14100"/>
            </a:lvl2pPr>
            <a:lvl3pPr>
              <a:defRPr sz="12100"/>
            </a:lvl3pPr>
            <a:lvl4pPr>
              <a:defRPr sz="10200"/>
            </a:lvl4pPr>
            <a:lvl5pPr>
              <a:defRPr sz="10200"/>
            </a:lvl5pPr>
            <a:lvl6pPr>
              <a:defRPr sz="10200"/>
            </a:lvl6pPr>
            <a:lvl7pPr>
              <a:defRPr sz="10200"/>
            </a:lvl7pPr>
            <a:lvl8pPr>
              <a:defRPr sz="10200"/>
            </a:lvl8pPr>
            <a:lvl9pPr>
              <a:defRPr sz="10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6888485"/>
            <a:ext cx="14439903" cy="22517103"/>
          </a:xfrm>
        </p:spPr>
        <p:txBody>
          <a:bodyPr/>
          <a:lstStyle>
            <a:lvl1pPr marL="0" indent="0">
              <a:buNone/>
              <a:defRPr sz="7000"/>
            </a:lvl1pPr>
            <a:lvl2pPr marL="2298854" indent="0">
              <a:buNone/>
              <a:defRPr sz="6000"/>
            </a:lvl2pPr>
            <a:lvl3pPr marL="4597709" indent="0">
              <a:buNone/>
              <a:defRPr sz="5000"/>
            </a:lvl3pPr>
            <a:lvl4pPr marL="6896565" indent="0">
              <a:buNone/>
              <a:defRPr sz="4500"/>
            </a:lvl4pPr>
            <a:lvl5pPr marL="9195419" indent="0">
              <a:buNone/>
              <a:defRPr sz="4500"/>
            </a:lvl5pPr>
            <a:lvl6pPr marL="11494273" indent="0">
              <a:buNone/>
              <a:defRPr sz="4500"/>
            </a:lvl6pPr>
            <a:lvl7pPr marL="13793128" indent="0">
              <a:buNone/>
              <a:defRPr sz="4500"/>
            </a:lvl7pPr>
            <a:lvl8pPr marL="16091983" indent="0">
              <a:buNone/>
              <a:defRPr sz="4500"/>
            </a:lvl8pPr>
            <a:lvl9pPr marL="18390838" indent="0">
              <a:buNone/>
              <a:defRPr sz="45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BD74185-9836-46EA-84D0-5872DBA33408}" type="datetimeFigureOut">
              <a:rPr lang="en-US"/>
              <a:pPr>
                <a:defRPr/>
              </a:pPr>
              <a:t>5/9/2019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C22A11-9164-41F6-AB67-60DF6BAE6DC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102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6100"/>
            </a:lvl1pPr>
            <a:lvl2pPr marL="2298854" indent="0">
              <a:buNone/>
              <a:defRPr sz="14100"/>
            </a:lvl2pPr>
            <a:lvl3pPr marL="4597709" indent="0">
              <a:buNone/>
              <a:defRPr sz="12100"/>
            </a:lvl3pPr>
            <a:lvl4pPr marL="6896565" indent="0">
              <a:buNone/>
              <a:defRPr sz="10200"/>
            </a:lvl4pPr>
            <a:lvl5pPr marL="9195419" indent="0">
              <a:buNone/>
              <a:defRPr sz="10200"/>
            </a:lvl5pPr>
            <a:lvl6pPr marL="11494273" indent="0">
              <a:buNone/>
              <a:defRPr sz="10200"/>
            </a:lvl6pPr>
            <a:lvl7pPr marL="13793128" indent="0">
              <a:buNone/>
              <a:defRPr sz="10200"/>
            </a:lvl7pPr>
            <a:lvl8pPr marL="16091983" indent="0">
              <a:buNone/>
              <a:defRPr sz="10200"/>
            </a:lvl8pPr>
            <a:lvl9pPr marL="18390838" indent="0">
              <a:buNone/>
              <a:defRPr sz="10200"/>
            </a:lvl9pPr>
          </a:lstStyle>
          <a:p>
            <a:pPr lvl="0"/>
            <a:endParaRPr lang="en-US" noProof="0"/>
          </a:p>
        </p:txBody>
      </p:sp>
      <p:sp>
        <p:nvSpPr>
          <p:cNvPr id="4" name="Text Placeholder 3"/>
          <p:cNvSpPr>
            <a:spLocks noGrp="1"/>
          </p:cNvSpPr>
          <p:nvPr>
            <p:ph type="body" sz="half" idx="2"/>
          </p:nvPr>
        </p:nvSpPr>
        <p:spPr>
          <a:xfrm>
            <a:off x="8602983" y="25763225"/>
            <a:ext cx="26334720" cy="3863337"/>
          </a:xfrm>
        </p:spPr>
        <p:txBody>
          <a:bodyPr/>
          <a:lstStyle>
            <a:lvl1pPr marL="0" indent="0">
              <a:buNone/>
              <a:defRPr sz="7000"/>
            </a:lvl1pPr>
            <a:lvl2pPr marL="2298854" indent="0">
              <a:buNone/>
              <a:defRPr sz="6000"/>
            </a:lvl2pPr>
            <a:lvl3pPr marL="4597709" indent="0">
              <a:buNone/>
              <a:defRPr sz="5000"/>
            </a:lvl3pPr>
            <a:lvl4pPr marL="6896565" indent="0">
              <a:buNone/>
              <a:defRPr sz="4500"/>
            </a:lvl4pPr>
            <a:lvl5pPr marL="9195419" indent="0">
              <a:buNone/>
              <a:defRPr sz="4500"/>
            </a:lvl5pPr>
            <a:lvl6pPr marL="11494273" indent="0">
              <a:buNone/>
              <a:defRPr sz="4500"/>
            </a:lvl6pPr>
            <a:lvl7pPr marL="13793128" indent="0">
              <a:buNone/>
              <a:defRPr sz="4500"/>
            </a:lvl7pPr>
            <a:lvl8pPr marL="16091983" indent="0">
              <a:buNone/>
              <a:defRPr sz="4500"/>
            </a:lvl8pPr>
            <a:lvl9pPr marL="18390838" indent="0">
              <a:buNone/>
              <a:defRPr sz="45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722123-88F4-4197-9CB3-8748B9537C67}" type="datetimeFigureOut">
              <a:rPr lang="en-US"/>
              <a:pPr>
                <a:defRPr/>
              </a:pPr>
              <a:t>5/9/2019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7C7A361-B131-4DAF-98C6-244DCBABE6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895" y="1318533"/>
            <a:ext cx="39501417" cy="5486400"/>
          </a:xfrm>
          <a:prstGeom prst="rect">
            <a:avLst/>
          </a:prstGeom>
          <a:noFill/>
          <a:ln w="9525">
            <a:noFill/>
            <a:miter lim="800000"/>
            <a:headEnd/>
            <a:tailEnd/>
          </a:ln>
        </p:spPr>
        <p:txBody>
          <a:bodyPr vert="horz" wrap="square" lIns="459771" tIns="229885" rIns="459771" bIns="22988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4895" y="7681235"/>
            <a:ext cx="39501417" cy="21723803"/>
          </a:xfrm>
          <a:prstGeom prst="rect">
            <a:avLst/>
          </a:prstGeom>
          <a:noFill/>
          <a:ln w="9525">
            <a:noFill/>
            <a:miter lim="800000"/>
            <a:headEnd/>
            <a:tailEnd/>
          </a:ln>
        </p:spPr>
        <p:txBody>
          <a:bodyPr vert="horz" wrap="square" lIns="459771" tIns="229885" rIns="459771" bIns="22988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895" y="30509936"/>
            <a:ext cx="10240617" cy="1752600"/>
          </a:xfrm>
          <a:prstGeom prst="rect">
            <a:avLst/>
          </a:prstGeom>
        </p:spPr>
        <p:txBody>
          <a:bodyPr vert="horz" lIns="459771" tIns="229885" rIns="459771" bIns="229885" rtlCol="0" anchor="ctr"/>
          <a:lstStyle>
            <a:lvl1pPr algn="l" fontAlgn="auto">
              <a:spcBef>
                <a:spcPts val="0"/>
              </a:spcBef>
              <a:spcAft>
                <a:spcPts val="0"/>
              </a:spcAft>
              <a:defRPr sz="6000">
                <a:solidFill>
                  <a:schemeClr val="tx1">
                    <a:tint val="75000"/>
                  </a:schemeClr>
                </a:solidFill>
                <a:latin typeface="+mn-lt"/>
                <a:cs typeface="+mn-cs"/>
              </a:defRPr>
            </a:lvl1pPr>
          </a:lstStyle>
          <a:p>
            <a:pPr>
              <a:defRPr/>
            </a:pPr>
            <a:fld id="{F950334D-7370-4BBC-9023-B3AE51CF9BF2}" type="datetimeFigureOut">
              <a:rPr lang="en-US"/>
              <a:pPr>
                <a:defRPr/>
              </a:pPr>
              <a:t>5/9/2019</a:t>
            </a:fld>
            <a:endParaRPr lang="en-US"/>
          </a:p>
        </p:txBody>
      </p:sp>
      <p:sp>
        <p:nvSpPr>
          <p:cNvPr id="5" name="Footer Placeholder 4"/>
          <p:cNvSpPr>
            <a:spLocks noGrp="1"/>
          </p:cNvSpPr>
          <p:nvPr>
            <p:ph type="ftr" sz="quarter" idx="3"/>
          </p:nvPr>
        </p:nvSpPr>
        <p:spPr>
          <a:xfrm>
            <a:off x="14996495" y="30509936"/>
            <a:ext cx="13898217" cy="1752600"/>
          </a:xfrm>
          <a:prstGeom prst="rect">
            <a:avLst/>
          </a:prstGeom>
        </p:spPr>
        <p:txBody>
          <a:bodyPr vert="horz" lIns="459771" tIns="229885" rIns="459771" bIns="229885" rtlCol="0" anchor="ctr"/>
          <a:lstStyle>
            <a:lvl1pPr algn="ctr" fontAlgn="auto">
              <a:spcBef>
                <a:spcPts val="0"/>
              </a:spcBef>
              <a:spcAft>
                <a:spcPts val="0"/>
              </a:spcAft>
              <a:defRPr sz="60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1455695" y="30509936"/>
            <a:ext cx="10240617" cy="1752600"/>
          </a:xfrm>
          <a:prstGeom prst="rect">
            <a:avLst/>
          </a:prstGeom>
        </p:spPr>
        <p:txBody>
          <a:bodyPr vert="horz" lIns="459771" tIns="229885" rIns="459771" bIns="229885" rtlCol="0" anchor="ctr"/>
          <a:lstStyle>
            <a:lvl1pPr algn="r" fontAlgn="auto">
              <a:spcBef>
                <a:spcPts val="0"/>
              </a:spcBef>
              <a:spcAft>
                <a:spcPts val="0"/>
              </a:spcAft>
              <a:defRPr sz="6000">
                <a:solidFill>
                  <a:schemeClr val="tx1">
                    <a:tint val="75000"/>
                  </a:schemeClr>
                </a:solidFill>
                <a:latin typeface="+mn-lt"/>
                <a:cs typeface="+mn-cs"/>
              </a:defRPr>
            </a:lvl1pPr>
          </a:lstStyle>
          <a:p>
            <a:pPr>
              <a:defRPr/>
            </a:pPr>
            <a:fld id="{40C2E423-E7F4-4518-B3F8-0E45A16C8E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2100" kern="1200">
          <a:solidFill>
            <a:schemeClr val="tx1"/>
          </a:solidFill>
          <a:latin typeface="+mj-lt"/>
          <a:ea typeface="+mj-ea"/>
          <a:cs typeface="+mj-cs"/>
        </a:defRPr>
      </a:lvl1pPr>
      <a:lvl2pPr algn="ctr" rtl="0" eaLnBrk="0" fontAlgn="base" hangingPunct="0">
        <a:spcBef>
          <a:spcPct val="0"/>
        </a:spcBef>
        <a:spcAft>
          <a:spcPct val="0"/>
        </a:spcAft>
        <a:defRPr sz="22100">
          <a:solidFill>
            <a:schemeClr val="tx1"/>
          </a:solidFill>
          <a:latin typeface="Calibri" pitchFamily="34" charset="0"/>
        </a:defRPr>
      </a:lvl2pPr>
      <a:lvl3pPr algn="ctr" rtl="0" eaLnBrk="0" fontAlgn="base" hangingPunct="0">
        <a:spcBef>
          <a:spcPct val="0"/>
        </a:spcBef>
        <a:spcAft>
          <a:spcPct val="0"/>
        </a:spcAft>
        <a:defRPr sz="22100">
          <a:solidFill>
            <a:schemeClr val="tx1"/>
          </a:solidFill>
          <a:latin typeface="Calibri" pitchFamily="34" charset="0"/>
        </a:defRPr>
      </a:lvl3pPr>
      <a:lvl4pPr algn="ctr" rtl="0" eaLnBrk="0" fontAlgn="base" hangingPunct="0">
        <a:spcBef>
          <a:spcPct val="0"/>
        </a:spcBef>
        <a:spcAft>
          <a:spcPct val="0"/>
        </a:spcAft>
        <a:defRPr sz="22100">
          <a:solidFill>
            <a:schemeClr val="tx1"/>
          </a:solidFill>
          <a:latin typeface="Calibri" pitchFamily="34" charset="0"/>
        </a:defRPr>
      </a:lvl4pPr>
      <a:lvl5pPr algn="ctr" rtl="0" eaLnBrk="0" fontAlgn="base" hangingPunct="0">
        <a:spcBef>
          <a:spcPct val="0"/>
        </a:spcBef>
        <a:spcAft>
          <a:spcPct val="0"/>
        </a:spcAft>
        <a:defRPr sz="22100">
          <a:solidFill>
            <a:schemeClr val="tx1"/>
          </a:solidFill>
          <a:latin typeface="Calibri" pitchFamily="34" charset="0"/>
        </a:defRPr>
      </a:lvl5pPr>
      <a:lvl6pPr marL="2298854" algn="ctr" rtl="0" fontAlgn="base">
        <a:spcBef>
          <a:spcPct val="0"/>
        </a:spcBef>
        <a:spcAft>
          <a:spcPct val="0"/>
        </a:spcAft>
        <a:defRPr sz="22100">
          <a:solidFill>
            <a:schemeClr val="tx1"/>
          </a:solidFill>
          <a:latin typeface="Calibri" pitchFamily="34" charset="0"/>
        </a:defRPr>
      </a:lvl6pPr>
      <a:lvl7pPr marL="4597709" algn="ctr" rtl="0" fontAlgn="base">
        <a:spcBef>
          <a:spcPct val="0"/>
        </a:spcBef>
        <a:spcAft>
          <a:spcPct val="0"/>
        </a:spcAft>
        <a:defRPr sz="22100">
          <a:solidFill>
            <a:schemeClr val="tx1"/>
          </a:solidFill>
          <a:latin typeface="Calibri" pitchFamily="34" charset="0"/>
        </a:defRPr>
      </a:lvl7pPr>
      <a:lvl8pPr marL="6896565" algn="ctr" rtl="0" fontAlgn="base">
        <a:spcBef>
          <a:spcPct val="0"/>
        </a:spcBef>
        <a:spcAft>
          <a:spcPct val="0"/>
        </a:spcAft>
        <a:defRPr sz="22100">
          <a:solidFill>
            <a:schemeClr val="tx1"/>
          </a:solidFill>
          <a:latin typeface="Calibri" pitchFamily="34" charset="0"/>
        </a:defRPr>
      </a:lvl8pPr>
      <a:lvl9pPr marL="9195419" algn="ctr" rtl="0" fontAlgn="base">
        <a:spcBef>
          <a:spcPct val="0"/>
        </a:spcBef>
        <a:spcAft>
          <a:spcPct val="0"/>
        </a:spcAft>
        <a:defRPr sz="22100">
          <a:solidFill>
            <a:schemeClr val="tx1"/>
          </a:solidFill>
          <a:latin typeface="Calibri" pitchFamily="34" charset="0"/>
        </a:defRPr>
      </a:lvl9pPr>
    </p:titleStyle>
    <p:bodyStyle>
      <a:lvl1pPr marL="1723893" indent="-1723893" algn="l" rtl="0" eaLnBrk="0" fontAlgn="base" hangingPunct="0">
        <a:spcBef>
          <a:spcPct val="20000"/>
        </a:spcBef>
        <a:spcAft>
          <a:spcPct val="0"/>
        </a:spcAft>
        <a:buFont typeface="Arial" charset="0"/>
        <a:buChar char="•"/>
        <a:defRPr sz="16100" kern="1200">
          <a:solidFill>
            <a:schemeClr val="tx1"/>
          </a:solidFill>
          <a:latin typeface="+mn-lt"/>
          <a:ea typeface="+mn-ea"/>
          <a:cs typeface="+mn-cs"/>
        </a:defRPr>
      </a:lvl1pPr>
      <a:lvl2pPr marL="3735102" indent="-1436579" algn="l" rtl="0" eaLnBrk="0" fontAlgn="base" hangingPunct="0">
        <a:spcBef>
          <a:spcPct val="20000"/>
        </a:spcBef>
        <a:spcAft>
          <a:spcPct val="0"/>
        </a:spcAft>
        <a:buFont typeface="Arial" charset="0"/>
        <a:buChar char="–"/>
        <a:defRPr sz="14100" kern="1200">
          <a:solidFill>
            <a:schemeClr val="tx1"/>
          </a:solidFill>
          <a:latin typeface="+mn-lt"/>
          <a:ea typeface="+mn-ea"/>
          <a:cs typeface="+mn-cs"/>
        </a:defRPr>
      </a:lvl2pPr>
      <a:lvl3pPr marL="5746312" indent="-1149262" algn="l" rtl="0" eaLnBrk="0" fontAlgn="base" hangingPunct="0">
        <a:spcBef>
          <a:spcPct val="20000"/>
        </a:spcBef>
        <a:spcAft>
          <a:spcPct val="0"/>
        </a:spcAft>
        <a:buFont typeface="Arial" charset="0"/>
        <a:buChar char="•"/>
        <a:defRPr sz="12100" kern="1200">
          <a:solidFill>
            <a:schemeClr val="tx1"/>
          </a:solidFill>
          <a:latin typeface="+mn-lt"/>
          <a:ea typeface="+mn-ea"/>
          <a:cs typeface="+mn-cs"/>
        </a:defRPr>
      </a:lvl3pPr>
      <a:lvl4pPr marL="8044835" indent="-1149262" algn="l" rtl="0" eaLnBrk="0" fontAlgn="base" hangingPunct="0">
        <a:spcBef>
          <a:spcPct val="20000"/>
        </a:spcBef>
        <a:spcAft>
          <a:spcPct val="0"/>
        </a:spcAft>
        <a:buFont typeface="Arial" charset="0"/>
        <a:buChar char="–"/>
        <a:defRPr sz="10200" kern="1200">
          <a:solidFill>
            <a:schemeClr val="tx1"/>
          </a:solidFill>
          <a:latin typeface="+mn-lt"/>
          <a:ea typeface="+mn-ea"/>
          <a:cs typeface="+mn-cs"/>
        </a:defRPr>
      </a:lvl4pPr>
      <a:lvl5pPr marL="10343360" indent="-1149262" algn="l" rtl="0" eaLnBrk="0" fontAlgn="base" hangingPunct="0">
        <a:spcBef>
          <a:spcPct val="20000"/>
        </a:spcBef>
        <a:spcAft>
          <a:spcPct val="0"/>
        </a:spcAft>
        <a:buFont typeface="Arial" charset="0"/>
        <a:buChar char="»"/>
        <a:defRPr sz="10200" kern="1200">
          <a:solidFill>
            <a:schemeClr val="tx1"/>
          </a:solidFill>
          <a:latin typeface="+mn-lt"/>
          <a:ea typeface="+mn-ea"/>
          <a:cs typeface="+mn-cs"/>
        </a:defRPr>
      </a:lvl5pPr>
      <a:lvl6pPr marL="12643700" indent="-1149427" algn="l" defTabSz="4597709" rtl="0" eaLnBrk="1" latinLnBrk="0" hangingPunct="1">
        <a:spcBef>
          <a:spcPct val="20000"/>
        </a:spcBef>
        <a:buFont typeface="Arial" pitchFamily="34" charset="0"/>
        <a:buChar char="•"/>
        <a:defRPr sz="10200" kern="1200">
          <a:solidFill>
            <a:schemeClr val="tx1"/>
          </a:solidFill>
          <a:latin typeface="+mn-lt"/>
          <a:ea typeface="+mn-ea"/>
          <a:cs typeface="+mn-cs"/>
        </a:defRPr>
      </a:lvl6pPr>
      <a:lvl7pPr marL="14942555" indent="-1149427" algn="l" defTabSz="4597709" rtl="0" eaLnBrk="1" latinLnBrk="0" hangingPunct="1">
        <a:spcBef>
          <a:spcPct val="20000"/>
        </a:spcBef>
        <a:buFont typeface="Arial" pitchFamily="34" charset="0"/>
        <a:buChar char="•"/>
        <a:defRPr sz="10200" kern="1200">
          <a:solidFill>
            <a:schemeClr val="tx1"/>
          </a:solidFill>
          <a:latin typeface="+mn-lt"/>
          <a:ea typeface="+mn-ea"/>
          <a:cs typeface="+mn-cs"/>
        </a:defRPr>
      </a:lvl7pPr>
      <a:lvl8pPr marL="17241411" indent="-1149427" algn="l" defTabSz="4597709" rtl="0" eaLnBrk="1" latinLnBrk="0" hangingPunct="1">
        <a:spcBef>
          <a:spcPct val="20000"/>
        </a:spcBef>
        <a:buFont typeface="Arial" pitchFamily="34" charset="0"/>
        <a:buChar char="•"/>
        <a:defRPr sz="10200" kern="1200">
          <a:solidFill>
            <a:schemeClr val="tx1"/>
          </a:solidFill>
          <a:latin typeface="+mn-lt"/>
          <a:ea typeface="+mn-ea"/>
          <a:cs typeface="+mn-cs"/>
        </a:defRPr>
      </a:lvl8pPr>
      <a:lvl9pPr marL="19540265" indent="-1149427" algn="l" defTabSz="4597709" rtl="0" eaLnBrk="1" latinLnBrk="0" hangingPunct="1">
        <a:spcBef>
          <a:spcPct val="20000"/>
        </a:spcBef>
        <a:buFont typeface="Arial" pitchFamily="34" charset="0"/>
        <a:buChar char="•"/>
        <a:defRPr sz="10200" kern="1200">
          <a:solidFill>
            <a:schemeClr val="tx1"/>
          </a:solidFill>
          <a:latin typeface="+mn-lt"/>
          <a:ea typeface="+mn-ea"/>
          <a:cs typeface="+mn-cs"/>
        </a:defRPr>
      </a:lvl9pPr>
    </p:bodyStyle>
    <p:otherStyle>
      <a:defPPr>
        <a:defRPr lang="en-US"/>
      </a:defPPr>
      <a:lvl1pPr marL="0" algn="l" defTabSz="4597709" rtl="0" eaLnBrk="1" latinLnBrk="0" hangingPunct="1">
        <a:defRPr sz="9100" kern="1200">
          <a:solidFill>
            <a:schemeClr val="tx1"/>
          </a:solidFill>
          <a:latin typeface="+mn-lt"/>
          <a:ea typeface="+mn-ea"/>
          <a:cs typeface="+mn-cs"/>
        </a:defRPr>
      </a:lvl1pPr>
      <a:lvl2pPr marL="2298854" algn="l" defTabSz="4597709" rtl="0" eaLnBrk="1" latinLnBrk="0" hangingPunct="1">
        <a:defRPr sz="9100" kern="1200">
          <a:solidFill>
            <a:schemeClr val="tx1"/>
          </a:solidFill>
          <a:latin typeface="+mn-lt"/>
          <a:ea typeface="+mn-ea"/>
          <a:cs typeface="+mn-cs"/>
        </a:defRPr>
      </a:lvl2pPr>
      <a:lvl3pPr marL="4597709" algn="l" defTabSz="4597709" rtl="0" eaLnBrk="1" latinLnBrk="0" hangingPunct="1">
        <a:defRPr sz="9100" kern="1200">
          <a:solidFill>
            <a:schemeClr val="tx1"/>
          </a:solidFill>
          <a:latin typeface="+mn-lt"/>
          <a:ea typeface="+mn-ea"/>
          <a:cs typeface="+mn-cs"/>
        </a:defRPr>
      </a:lvl3pPr>
      <a:lvl4pPr marL="6896565" algn="l" defTabSz="4597709" rtl="0" eaLnBrk="1" latinLnBrk="0" hangingPunct="1">
        <a:defRPr sz="9100" kern="1200">
          <a:solidFill>
            <a:schemeClr val="tx1"/>
          </a:solidFill>
          <a:latin typeface="+mn-lt"/>
          <a:ea typeface="+mn-ea"/>
          <a:cs typeface="+mn-cs"/>
        </a:defRPr>
      </a:lvl4pPr>
      <a:lvl5pPr marL="9195419" algn="l" defTabSz="4597709" rtl="0" eaLnBrk="1" latinLnBrk="0" hangingPunct="1">
        <a:defRPr sz="9100" kern="1200">
          <a:solidFill>
            <a:schemeClr val="tx1"/>
          </a:solidFill>
          <a:latin typeface="+mn-lt"/>
          <a:ea typeface="+mn-ea"/>
          <a:cs typeface="+mn-cs"/>
        </a:defRPr>
      </a:lvl5pPr>
      <a:lvl6pPr marL="11494273" algn="l" defTabSz="4597709" rtl="0" eaLnBrk="1" latinLnBrk="0" hangingPunct="1">
        <a:defRPr sz="9100" kern="1200">
          <a:solidFill>
            <a:schemeClr val="tx1"/>
          </a:solidFill>
          <a:latin typeface="+mn-lt"/>
          <a:ea typeface="+mn-ea"/>
          <a:cs typeface="+mn-cs"/>
        </a:defRPr>
      </a:lvl6pPr>
      <a:lvl7pPr marL="13793128" algn="l" defTabSz="4597709" rtl="0" eaLnBrk="1" latinLnBrk="0" hangingPunct="1">
        <a:defRPr sz="9100" kern="1200">
          <a:solidFill>
            <a:schemeClr val="tx1"/>
          </a:solidFill>
          <a:latin typeface="+mn-lt"/>
          <a:ea typeface="+mn-ea"/>
          <a:cs typeface="+mn-cs"/>
        </a:defRPr>
      </a:lvl7pPr>
      <a:lvl8pPr marL="16091983" algn="l" defTabSz="4597709" rtl="0" eaLnBrk="1" latinLnBrk="0" hangingPunct="1">
        <a:defRPr sz="9100" kern="1200">
          <a:solidFill>
            <a:schemeClr val="tx1"/>
          </a:solidFill>
          <a:latin typeface="+mn-lt"/>
          <a:ea typeface="+mn-ea"/>
          <a:cs typeface="+mn-cs"/>
        </a:defRPr>
      </a:lvl8pPr>
      <a:lvl9pPr marL="18390838" algn="l" defTabSz="4597709" rtl="0" eaLnBrk="1" latinLnBrk="0" hangingPunct="1">
        <a:defRPr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research POSTER template_wikrent 42x46 H.jpg"/>
          <p:cNvPicPr preferRelativeResize="0">
            <a:picLocks/>
          </p:cNvPicPr>
          <p:nvPr/>
        </p:nvPicPr>
        <p:blipFill rotWithShape="1">
          <a:blip r:embed="rId3" cstate="print"/>
          <a:srcRect t="3508"/>
          <a:stretch/>
        </p:blipFill>
        <p:spPr bwMode="auto">
          <a:xfrm>
            <a:off x="874645" y="27805524"/>
            <a:ext cx="42062400" cy="4338086"/>
          </a:xfrm>
          <a:prstGeom prst="rect">
            <a:avLst/>
          </a:prstGeom>
          <a:noFill/>
          <a:ln w="9525">
            <a:noFill/>
            <a:miter lim="800000"/>
            <a:headEnd/>
            <a:tailEnd/>
          </a:ln>
        </p:spPr>
      </p:pic>
      <p:sp>
        <p:nvSpPr>
          <p:cNvPr id="17" name="Rectangle 6"/>
          <p:cNvSpPr>
            <a:spLocks noChangeArrowheads="1"/>
          </p:cNvSpPr>
          <p:nvPr/>
        </p:nvSpPr>
        <p:spPr bwMode="auto">
          <a:xfrm>
            <a:off x="673769" y="0"/>
            <a:ext cx="42062400" cy="3886200"/>
          </a:xfrm>
          <a:prstGeom prst="rect">
            <a:avLst/>
          </a:prstGeom>
          <a:solidFill>
            <a:schemeClr val="tx2"/>
          </a:solidFill>
          <a:ln w="9525">
            <a:solidFill>
              <a:schemeClr val="tx1"/>
            </a:solidFill>
            <a:miter lim="800000"/>
            <a:headEnd/>
            <a:tailEnd/>
          </a:ln>
        </p:spPr>
        <p:txBody>
          <a:bodyPr lIns="137160" tIns="68580" rIns="137160" bIns="68580" anchor="ctr"/>
          <a:lstStyle/>
          <a:p>
            <a:pPr algn="ctr" defTabSz="4703763"/>
            <a:r>
              <a:rPr lang="en-US" sz="9900" b="1" dirty="0">
                <a:solidFill>
                  <a:schemeClr val="bg1"/>
                </a:solidFill>
              </a:rPr>
              <a:t>LED Control using Capacitive Touch Sensor</a:t>
            </a:r>
          </a:p>
          <a:p>
            <a:pPr algn="ctr" defTabSz="4703763"/>
            <a:r>
              <a:rPr lang="en-US" sz="4800" dirty="0">
                <a:solidFill>
                  <a:schemeClr val="bg1"/>
                </a:solidFill>
              </a:rPr>
              <a:t>UW-Stout Computer Engineering Program</a:t>
            </a:r>
          </a:p>
          <a:p>
            <a:pPr algn="ctr" defTabSz="4703763"/>
            <a:r>
              <a:rPr lang="en-US" sz="4800" dirty="0">
                <a:solidFill>
                  <a:schemeClr val="bg1"/>
                </a:solidFill>
              </a:rPr>
              <a:t>CEE-345 Microprocessor System Design</a:t>
            </a:r>
          </a:p>
          <a:p>
            <a:pPr algn="ctr" defTabSz="4703763"/>
            <a:r>
              <a:rPr lang="en-US" sz="4800" dirty="0">
                <a:solidFill>
                  <a:schemeClr val="bg1"/>
                </a:solidFill>
              </a:rPr>
              <a:t>Dylan Christopherson and Dr. Cheng Liu</a:t>
            </a:r>
          </a:p>
        </p:txBody>
      </p:sp>
      <p:sp>
        <p:nvSpPr>
          <p:cNvPr id="20" name="Rectangle 7"/>
          <p:cNvSpPr>
            <a:spLocks noChangeArrowheads="1"/>
          </p:cNvSpPr>
          <p:nvPr/>
        </p:nvSpPr>
        <p:spPr bwMode="auto">
          <a:xfrm>
            <a:off x="595805" y="4028090"/>
            <a:ext cx="12820650" cy="1028700"/>
          </a:xfrm>
          <a:prstGeom prst="rect">
            <a:avLst/>
          </a:prstGeom>
          <a:solidFill>
            <a:schemeClr val="tx2"/>
          </a:solidFill>
          <a:ln>
            <a:noFill/>
          </a:ln>
        </p:spPr>
        <p:txBody>
          <a:bodyPr wrap="none" lIns="137160" tIns="68580" rIns="137160" bIns="68580" anchor="ctr"/>
          <a:lstStyle/>
          <a:p>
            <a:pPr algn="ctr" defTabSz="4703763"/>
            <a:r>
              <a:rPr lang="en-US" sz="5700" b="1" dirty="0">
                <a:solidFill>
                  <a:schemeClr val="bg1"/>
                </a:solidFill>
              </a:rPr>
              <a:t>Abstract</a:t>
            </a:r>
          </a:p>
        </p:txBody>
      </p:sp>
      <p:sp>
        <p:nvSpPr>
          <p:cNvPr id="21" name="Text Box 11"/>
          <p:cNvSpPr txBox="1">
            <a:spLocks noChangeArrowheads="1"/>
          </p:cNvSpPr>
          <p:nvPr/>
        </p:nvSpPr>
        <p:spPr bwMode="auto">
          <a:xfrm>
            <a:off x="532743" y="5115911"/>
            <a:ext cx="12820650" cy="114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charset="0"/>
              </a:defRPr>
            </a:lvl1pPr>
            <a:lvl2pPr marL="742950" indent="-285750" defTabSz="4703763" eaLnBrk="0" hangingPunct="0">
              <a:defRPr sz="3000">
                <a:solidFill>
                  <a:schemeClr val="tx1"/>
                </a:solidFill>
                <a:latin typeface="Arial" charset="0"/>
              </a:defRPr>
            </a:lvl2pPr>
            <a:lvl3pPr marL="1143000" indent="-228600" defTabSz="4703763" eaLnBrk="0" hangingPunct="0">
              <a:defRPr sz="3000">
                <a:solidFill>
                  <a:schemeClr val="tx1"/>
                </a:solidFill>
                <a:latin typeface="Arial" charset="0"/>
              </a:defRPr>
            </a:lvl3pPr>
            <a:lvl4pPr marL="1600200" indent="-228600" defTabSz="4703763" eaLnBrk="0" hangingPunct="0">
              <a:defRPr sz="3000">
                <a:solidFill>
                  <a:schemeClr val="tx1"/>
                </a:solidFill>
                <a:latin typeface="Arial" charset="0"/>
              </a:defRPr>
            </a:lvl4pPr>
            <a:lvl5pPr marL="2057400" indent="-228600" defTabSz="4703763" eaLnBrk="0" hangingPunct="0">
              <a:defRPr sz="3000">
                <a:solidFill>
                  <a:schemeClr val="tx1"/>
                </a:solidFill>
                <a:latin typeface="Arial" charset="0"/>
              </a:defRPr>
            </a:lvl5pPr>
            <a:lvl6pPr marL="2514600" indent="-228600" defTabSz="4703763" eaLnBrk="0" fontAlgn="base" hangingPunct="0">
              <a:spcBef>
                <a:spcPct val="0"/>
              </a:spcBef>
              <a:spcAft>
                <a:spcPct val="0"/>
              </a:spcAft>
              <a:defRPr sz="3000">
                <a:solidFill>
                  <a:schemeClr val="tx1"/>
                </a:solidFill>
                <a:latin typeface="Arial" charset="0"/>
              </a:defRPr>
            </a:lvl6pPr>
            <a:lvl7pPr marL="2971800" indent="-228600" defTabSz="4703763" eaLnBrk="0" fontAlgn="base" hangingPunct="0">
              <a:spcBef>
                <a:spcPct val="0"/>
              </a:spcBef>
              <a:spcAft>
                <a:spcPct val="0"/>
              </a:spcAft>
              <a:defRPr sz="3000">
                <a:solidFill>
                  <a:schemeClr val="tx1"/>
                </a:solidFill>
                <a:latin typeface="Arial" charset="0"/>
              </a:defRPr>
            </a:lvl7pPr>
            <a:lvl8pPr marL="3429000" indent="-228600" defTabSz="4703763" eaLnBrk="0" fontAlgn="base" hangingPunct="0">
              <a:spcBef>
                <a:spcPct val="0"/>
              </a:spcBef>
              <a:spcAft>
                <a:spcPct val="0"/>
              </a:spcAft>
              <a:defRPr sz="3000">
                <a:solidFill>
                  <a:schemeClr val="tx1"/>
                </a:solidFill>
                <a:latin typeface="Arial" charset="0"/>
              </a:defRPr>
            </a:lvl8pPr>
            <a:lvl9pPr marL="3886200" indent="-228600" defTabSz="4703763" eaLnBrk="0" fontAlgn="base" hangingPunct="0">
              <a:spcBef>
                <a:spcPct val="0"/>
              </a:spcBef>
              <a:spcAft>
                <a:spcPct val="0"/>
              </a:spcAft>
              <a:defRPr sz="3000">
                <a:solidFill>
                  <a:schemeClr val="tx1"/>
                </a:solidFill>
                <a:latin typeface="Arial" charset="0"/>
              </a:defRPr>
            </a:lvl9pPr>
          </a:lstStyle>
          <a:p>
            <a:pPr eaLnBrk="1" hangingPunct="1">
              <a:spcBef>
                <a:spcPct val="50000"/>
              </a:spcBef>
            </a:pPr>
            <a:r>
              <a:rPr lang="en-US" dirty="0"/>
              <a:t>The goal for this project was to use the capacitive touch sensor to control the brightness on the onboard LED. Swiping from left to right would increase the brightness and swiping right to left would decrease the brightness. There would also be several push buttons to change the color of the LEDs. </a:t>
            </a:r>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sp>
        <p:nvSpPr>
          <p:cNvPr id="23" name="Rectangle 7"/>
          <p:cNvSpPr>
            <a:spLocks noChangeArrowheads="1"/>
          </p:cNvSpPr>
          <p:nvPr/>
        </p:nvSpPr>
        <p:spPr bwMode="auto">
          <a:xfrm>
            <a:off x="470338" y="7651531"/>
            <a:ext cx="12725400" cy="1028700"/>
          </a:xfrm>
          <a:prstGeom prst="rect">
            <a:avLst/>
          </a:prstGeom>
          <a:solidFill>
            <a:schemeClr val="tx2"/>
          </a:solidFill>
          <a:ln>
            <a:noFill/>
          </a:ln>
        </p:spPr>
        <p:txBody>
          <a:bodyPr wrap="none" lIns="137160" tIns="68580" rIns="137160" bIns="68580" anchor="ctr"/>
          <a:lstStyle/>
          <a:p>
            <a:pPr algn="ctr" defTabSz="4703763"/>
            <a:r>
              <a:rPr lang="en-US" sz="5700" b="1" dirty="0">
                <a:solidFill>
                  <a:schemeClr val="bg1"/>
                </a:solidFill>
              </a:rPr>
              <a:t>Part List</a:t>
            </a:r>
          </a:p>
        </p:txBody>
      </p:sp>
      <p:sp>
        <p:nvSpPr>
          <p:cNvPr id="24" name="Rectangle 7"/>
          <p:cNvSpPr>
            <a:spLocks noChangeArrowheads="1"/>
          </p:cNvSpPr>
          <p:nvPr/>
        </p:nvSpPr>
        <p:spPr bwMode="auto">
          <a:xfrm>
            <a:off x="14020800" y="4343400"/>
            <a:ext cx="28640690" cy="1028700"/>
          </a:xfrm>
          <a:prstGeom prst="rect">
            <a:avLst/>
          </a:prstGeom>
          <a:solidFill>
            <a:schemeClr val="tx2"/>
          </a:solidFill>
          <a:ln>
            <a:noFill/>
          </a:ln>
        </p:spPr>
        <p:txBody>
          <a:bodyPr wrap="none" lIns="137160" tIns="68580" rIns="137160" bIns="68580" anchor="ctr"/>
          <a:lstStyle/>
          <a:p>
            <a:pPr algn="ctr" defTabSz="4703763"/>
            <a:r>
              <a:rPr lang="en-US" sz="5700" b="1" dirty="0">
                <a:solidFill>
                  <a:schemeClr val="bg1"/>
                </a:solidFill>
              </a:rPr>
              <a:t>Wiring Diagrams and Software </a:t>
            </a:r>
          </a:p>
        </p:txBody>
      </p:sp>
      <p:sp>
        <p:nvSpPr>
          <p:cNvPr id="25" name="Rectangle 9"/>
          <p:cNvSpPr>
            <a:spLocks noChangeArrowheads="1"/>
          </p:cNvSpPr>
          <p:nvPr/>
        </p:nvSpPr>
        <p:spPr bwMode="auto">
          <a:xfrm>
            <a:off x="14020800" y="5615838"/>
            <a:ext cx="12448281" cy="1028700"/>
          </a:xfrm>
          <a:prstGeom prst="rect">
            <a:avLst/>
          </a:prstGeom>
          <a:solidFill>
            <a:schemeClr val="tx2"/>
          </a:solidFill>
          <a:ln>
            <a:noFill/>
          </a:ln>
        </p:spPr>
        <p:txBody>
          <a:bodyPr wrap="none" lIns="137160" tIns="68580" rIns="137160" bIns="68580" anchor="ctr"/>
          <a:lstStyle/>
          <a:p>
            <a:pPr algn="ctr" defTabSz="4703763"/>
            <a:r>
              <a:rPr lang="en-US" sz="5700" b="1" dirty="0">
                <a:solidFill>
                  <a:schemeClr val="bg1"/>
                </a:solidFill>
              </a:rPr>
              <a:t>Code Snippets</a:t>
            </a:r>
          </a:p>
        </p:txBody>
      </p:sp>
      <p:sp>
        <p:nvSpPr>
          <p:cNvPr id="29" name="TextBox 28"/>
          <p:cNvSpPr txBox="1"/>
          <p:nvPr/>
        </p:nvSpPr>
        <p:spPr>
          <a:xfrm>
            <a:off x="480848" y="8794842"/>
            <a:ext cx="12115800" cy="584775"/>
          </a:xfrm>
          <a:prstGeom prst="rect">
            <a:avLst/>
          </a:prstGeom>
          <a:noFill/>
        </p:spPr>
        <p:txBody>
          <a:bodyPr wrap="square" rtlCol="0">
            <a:spAutoFit/>
          </a:bodyPr>
          <a:lstStyle/>
          <a:p>
            <a:r>
              <a:rPr lang="en-US" sz="3200" b="1" dirty="0"/>
              <a:t> The following parts were used for the construction of ….</a:t>
            </a:r>
          </a:p>
        </p:txBody>
      </p:sp>
      <p:graphicFrame>
        <p:nvGraphicFramePr>
          <p:cNvPr id="30" name="Table 29"/>
          <p:cNvGraphicFramePr>
            <a:graphicFrameLocks noGrp="1"/>
          </p:cNvGraphicFramePr>
          <p:nvPr>
            <p:extLst>
              <p:ext uri="{D42A27DB-BD31-4B8C-83A1-F6EECF244321}">
                <p14:modId xmlns:p14="http://schemas.microsoft.com/office/powerpoint/2010/main" val="2005000650"/>
              </p:ext>
            </p:extLst>
          </p:nvPr>
        </p:nvGraphicFramePr>
        <p:xfrm>
          <a:off x="874645" y="10154912"/>
          <a:ext cx="11770601" cy="3505200"/>
        </p:xfrm>
        <a:graphic>
          <a:graphicData uri="http://schemas.openxmlformats.org/drawingml/2006/table">
            <a:tbl>
              <a:tblPr firstRow="1" bandRow="1">
                <a:tableStyleId>{5C22544A-7EE6-4342-B048-85BDC9FD1C3A}</a:tableStyleId>
              </a:tblPr>
              <a:tblGrid>
                <a:gridCol w="2504659">
                  <a:extLst>
                    <a:ext uri="{9D8B030D-6E8A-4147-A177-3AD203B41FA5}">
                      <a16:colId xmlns:a16="http://schemas.microsoft.com/office/drawing/2014/main" val="20000"/>
                    </a:ext>
                  </a:extLst>
                </a:gridCol>
                <a:gridCol w="6520070">
                  <a:extLst>
                    <a:ext uri="{9D8B030D-6E8A-4147-A177-3AD203B41FA5}">
                      <a16:colId xmlns:a16="http://schemas.microsoft.com/office/drawing/2014/main" val="20001"/>
                    </a:ext>
                  </a:extLst>
                </a:gridCol>
                <a:gridCol w="2745872">
                  <a:extLst>
                    <a:ext uri="{9D8B030D-6E8A-4147-A177-3AD203B41FA5}">
                      <a16:colId xmlns:a16="http://schemas.microsoft.com/office/drawing/2014/main" val="20002"/>
                    </a:ext>
                  </a:extLst>
                </a:gridCol>
              </a:tblGrid>
              <a:tr h="569433">
                <a:tc>
                  <a:txBody>
                    <a:bodyPr/>
                    <a:lstStyle/>
                    <a:p>
                      <a:r>
                        <a:rPr lang="en-US" sz="4000" dirty="0"/>
                        <a:t>Quantity</a:t>
                      </a:r>
                    </a:p>
                  </a:txBody>
                  <a:tcPr/>
                </a:tc>
                <a:tc>
                  <a:txBody>
                    <a:bodyPr/>
                    <a:lstStyle/>
                    <a:p>
                      <a:r>
                        <a:rPr lang="en-US" sz="4000" dirty="0"/>
                        <a:t>Part</a:t>
                      </a:r>
                    </a:p>
                  </a:txBody>
                  <a:tcPr/>
                </a:tc>
                <a:tc>
                  <a:txBody>
                    <a:bodyPr/>
                    <a:lstStyle/>
                    <a:p>
                      <a:r>
                        <a:rPr lang="en-US" sz="4000" dirty="0"/>
                        <a:t>Cost</a:t>
                      </a:r>
                    </a:p>
                  </a:txBody>
                  <a:tcPr/>
                </a:tc>
                <a:extLst>
                  <a:ext uri="{0D108BD9-81ED-4DB2-BD59-A6C34878D82A}">
                    <a16:rowId xmlns:a16="http://schemas.microsoft.com/office/drawing/2014/main" val="10000"/>
                  </a:ext>
                </a:extLst>
              </a:tr>
              <a:tr h="569433">
                <a:tc>
                  <a:txBody>
                    <a:bodyPr/>
                    <a:lstStyle/>
                    <a:p>
                      <a:r>
                        <a:rPr lang="en-US" sz="4000" dirty="0"/>
                        <a:t>1</a:t>
                      </a:r>
                    </a:p>
                  </a:txBody>
                  <a:tcPr/>
                </a:tc>
                <a:tc>
                  <a:txBody>
                    <a:bodyPr/>
                    <a:lstStyle/>
                    <a:p>
                      <a:r>
                        <a:rPr lang="en-US" sz="4000" dirty="0"/>
                        <a:t>Freedom Board</a:t>
                      </a:r>
                    </a:p>
                  </a:txBody>
                  <a:tcPr/>
                </a:tc>
                <a:tc>
                  <a:txBody>
                    <a:bodyPr/>
                    <a:lstStyle/>
                    <a:p>
                      <a:r>
                        <a:rPr lang="en-US" sz="4000" dirty="0"/>
                        <a:t>$20</a:t>
                      </a:r>
                    </a:p>
                  </a:txBody>
                  <a:tcPr/>
                </a:tc>
                <a:extLst>
                  <a:ext uri="{0D108BD9-81ED-4DB2-BD59-A6C34878D82A}">
                    <a16:rowId xmlns:a16="http://schemas.microsoft.com/office/drawing/2014/main" val="10001"/>
                  </a:ext>
                </a:extLst>
              </a:tr>
              <a:tr h="569433">
                <a:tc>
                  <a:txBody>
                    <a:bodyPr/>
                    <a:lstStyle/>
                    <a:p>
                      <a:r>
                        <a:rPr lang="en-US" sz="4000" dirty="0"/>
                        <a:t>1</a:t>
                      </a:r>
                    </a:p>
                  </a:txBody>
                  <a:tcPr/>
                </a:tc>
                <a:tc>
                  <a:txBody>
                    <a:bodyPr/>
                    <a:lstStyle/>
                    <a:p>
                      <a:r>
                        <a:rPr lang="en-US" sz="4000" dirty="0"/>
                        <a:t>Wires/breadboard</a:t>
                      </a:r>
                    </a:p>
                  </a:txBody>
                  <a:tcPr/>
                </a:tc>
                <a:tc>
                  <a:txBody>
                    <a:bodyPr/>
                    <a:lstStyle/>
                    <a:p>
                      <a:r>
                        <a:rPr lang="en-US" sz="4000" dirty="0"/>
                        <a:t>$5</a:t>
                      </a:r>
                    </a:p>
                  </a:txBody>
                  <a:tcPr/>
                </a:tc>
                <a:extLst>
                  <a:ext uri="{0D108BD9-81ED-4DB2-BD59-A6C34878D82A}">
                    <a16:rowId xmlns:a16="http://schemas.microsoft.com/office/drawing/2014/main" val="10002"/>
                  </a:ext>
                </a:extLst>
              </a:tr>
              <a:tr h="569433">
                <a:tc>
                  <a:txBody>
                    <a:bodyPr/>
                    <a:lstStyle/>
                    <a:p>
                      <a:r>
                        <a:rPr lang="en-US" sz="4000" dirty="0"/>
                        <a:t>1</a:t>
                      </a:r>
                    </a:p>
                  </a:txBody>
                  <a:tcPr/>
                </a:tc>
                <a:tc>
                  <a:txBody>
                    <a:bodyPr/>
                    <a:lstStyle/>
                    <a:p>
                      <a:r>
                        <a:rPr lang="en-US" sz="4000" dirty="0"/>
                        <a:t>Tactile switches</a:t>
                      </a:r>
                    </a:p>
                  </a:txBody>
                  <a:tcPr/>
                </a:tc>
                <a:tc>
                  <a:txBody>
                    <a:bodyPr/>
                    <a:lstStyle/>
                    <a:p>
                      <a:r>
                        <a:rPr lang="en-US" sz="4000" dirty="0"/>
                        <a:t>$2</a:t>
                      </a:r>
                    </a:p>
                  </a:txBody>
                  <a:tcPr/>
                </a:tc>
                <a:extLst>
                  <a:ext uri="{0D108BD9-81ED-4DB2-BD59-A6C34878D82A}">
                    <a16:rowId xmlns:a16="http://schemas.microsoft.com/office/drawing/2014/main" val="10003"/>
                  </a:ext>
                </a:extLst>
              </a:tr>
              <a:tr h="569433">
                <a:tc>
                  <a:txBody>
                    <a:bodyPr/>
                    <a:lstStyle/>
                    <a:p>
                      <a:endParaRPr lang="en-US" sz="4000" dirty="0"/>
                    </a:p>
                  </a:txBody>
                  <a:tcPr/>
                </a:tc>
                <a:tc>
                  <a:txBody>
                    <a:bodyPr/>
                    <a:lstStyle/>
                    <a:p>
                      <a:r>
                        <a:rPr lang="en-US" sz="4000" dirty="0"/>
                        <a:t>Total</a:t>
                      </a:r>
                    </a:p>
                  </a:txBody>
                  <a:tcPr/>
                </a:tc>
                <a:tc>
                  <a:txBody>
                    <a:bodyPr/>
                    <a:lstStyle/>
                    <a:p>
                      <a:r>
                        <a:rPr lang="en-US" sz="4000" dirty="0"/>
                        <a:t>$27</a:t>
                      </a:r>
                    </a:p>
                  </a:txBody>
                  <a:tcPr/>
                </a:tc>
                <a:extLst>
                  <a:ext uri="{0D108BD9-81ED-4DB2-BD59-A6C34878D82A}">
                    <a16:rowId xmlns:a16="http://schemas.microsoft.com/office/drawing/2014/main" val="10004"/>
                  </a:ext>
                </a:extLst>
              </a:tr>
            </a:tbl>
          </a:graphicData>
        </a:graphic>
      </p:graphicFrame>
      <p:sp>
        <p:nvSpPr>
          <p:cNvPr id="37" name="Rectangle 18"/>
          <p:cNvSpPr>
            <a:spLocks noChangeArrowheads="1"/>
          </p:cNvSpPr>
          <p:nvPr/>
        </p:nvSpPr>
        <p:spPr bwMode="auto">
          <a:xfrm>
            <a:off x="627993" y="14361050"/>
            <a:ext cx="12725400" cy="1028700"/>
          </a:xfrm>
          <a:prstGeom prst="rect">
            <a:avLst/>
          </a:prstGeom>
          <a:solidFill>
            <a:schemeClr val="tx2"/>
          </a:solidFill>
          <a:ln>
            <a:noFill/>
          </a:ln>
        </p:spPr>
        <p:txBody>
          <a:bodyPr wrap="none" lIns="137160" tIns="68580" rIns="137160" bIns="68580" anchor="ctr"/>
          <a:lstStyle/>
          <a:p>
            <a:pPr algn="ctr" defTabSz="4703763"/>
            <a:r>
              <a:rPr lang="en-US" sz="5700" b="1" dirty="0">
                <a:solidFill>
                  <a:schemeClr val="bg1"/>
                </a:solidFill>
              </a:rPr>
              <a:t>Final Project</a:t>
            </a:r>
          </a:p>
        </p:txBody>
      </p:sp>
      <p:sp>
        <p:nvSpPr>
          <p:cNvPr id="31" name="Rectangle 9"/>
          <p:cNvSpPr>
            <a:spLocks noChangeArrowheads="1"/>
          </p:cNvSpPr>
          <p:nvPr/>
        </p:nvSpPr>
        <p:spPr bwMode="auto">
          <a:xfrm>
            <a:off x="28599157" y="5663079"/>
            <a:ext cx="12448281" cy="1028700"/>
          </a:xfrm>
          <a:prstGeom prst="rect">
            <a:avLst/>
          </a:prstGeom>
          <a:solidFill>
            <a:schemeClr val="tx2"/>
          </a:solidFill>
          <a:ln>
            <a:noFill/>
          </a:ln>
        </p:spPr>
        <p:txBody>
          <a:bodyPr wrap="none" lIns="137160" tIns="68580" rIns="137160" bIns="68580" anchor="ctr"/>
          <a:lstStyle/>
          <a:p>
            <a:pPr algn="ctr" defTabSz="4703763"/>
            <a:r>
              <a:rPr lang="en-US" sz="5700" b="1" dirty="0">
                <a:solidFill>
                  <a:schemeClr val="bg1"/>
                </a:solidFill>
              </a:rPr>
              <a:t>Circuit Schematic/Project Structure</a:t>
            </a:r>
          </a:p>
        </p:txBody>
      </p:sp>
      <p:grpSp>
        <p:nvGrpSpPr>
          <p:cNvPr id="7" name="Group 6">
            <a:extLst>
              <a:ext uri="{FF2B5EF4-FFF2-40B4-BE49-F238E27FC236}">
                <a16:creationId xmlns:a16="http://schemas.microsoft.com/office/drawing/2014/main" id="{B18B7A39-CCFA-4D7D-AC93-985AA045C68B}"/>
              </a:ext>
            </a:extLst>
          </p:cNvPr>
          <p:cNvGrpSpPr/>
          <p:nvPr/>
        </p:nvGrpSpPr>
        <p:grpSpPr>
          <a:xfrm>
            <a:off x="30139306" y="6724171"/>
            <a:ext cx="10551999" cy="7234275"/>
            <a:chOff x="30139306" y="6724171"/>
            <a:chExt cx="10551999" cy="7234275"/>
          </a:xfrm>
        </p:grpSpPr>
        <p:pic>
          <p:nvPicPr>
            <p:cNvPr id="28" name="Picture 27">
              <a:extLst>
                <a:ext uri="{FF2B5EF4-FFF2-40B4-BE49-F238E27FC236}">
                  <a16:creationId xmlns:a16="http://schemas.microsoft.com/office/drawing/2014/main" id="{62CA7524-0AB9-4ADA-887C-6B2221DD84A1}"/>
                </a:ext>
              </a:extLst>
            </p:cNvPr>
            <p:cNvPicPr>
              <a:picLocks noChangeAspect="1"/>
            </p:cNvPicPr>
            <p:nvPr/>
          </p:nvPicPr>
          <p:blipFill rotWithShape="1">
            <a:blip r:embed="rId4"/>
            <a:srcRect t="3935"/>
            <a:stretch/>
          </p:blipFill>
          <p:spPr>
            <a:xfrm>
              <a:off x="30139306" y="6724171"/>
              <a:ext cx="10197994" cy="7234275"/>
            </a:xfrm>
            <a:prstGeom prst="rect">
              <a:avLst/>
            </a:prstGeom>
          </p:spPr>
        </p:pic>
        <p:sp>
          <p:nvSpPr>
            <p:cNvPr id="32" name="TextBox 31">
              <a:extLst>
                <a:ext uri="{FF2B5EF4-FFF2-40B4-BE49-F238E27FC236}">
                  <a16:creationId xmlns:a16="http://schemas.microsoft.com/office/drawing/2014/main" id="{71E3185D-4347-479E-898B-1E4F490CF423}"/>
                </a:ext>
              </a:extLst>
            </p:cNvPr>
            <p:cNvSpPr txBox="1"/>
            <p:nvPr/>
          </p:nvSpPr>
          <p:spPr>
            <a:xfrm>
              <a:off x="37091166" y="12260882"/>
              <a:ext cx="3600139" cy="1181823"/>
            </a:xfrm>
            <a:prstGeom prst="rect">
              <a:avLst/>
            </a:prstGeom>
            <a:noFill/>
          </p:spPr>
          <p:txBody>
            <a:bodyPr wrap="square" rtlCol="0">
              <a:spAutoFit/>
            </a:bodyPr>
            <a:lstStyle/>
            <a:p>
              <a:r>
                <a:rPr lang="en-US" sz="4000" dirty="0"/>
                <a:t>Capacitive Touch Sensor</a:t>
              </a:r>
            </a:p>
          </p:txBody>
        </p:sp>
        <p:sp>
          <p:nvSpPr>
            <p:cNvPr id="34" name="Rectangle: Rounded Corners 33">
              <a:extLst>
                <a:ext uri="{FF2B5EF4-FFF2-40B4-BE49-F238E27FC236}">
                  <a16:creationId xmlns:a16="http://schemas.microsoft.com/office/drawing/2014/main" id="{DE55B0E4-4378-4855-AF53-6B8039C97593}"/>
                </a:ext>
              </a:extLst>
            </p:cNvPr>
            <p:cNvSpPr/>
            <p:nvPr/>
          </p:nvSpPr>
          <p:spPr>
            <a:xfrm>
              <a:off x="35412561" y="10559156"/>
              <a:ext cx="1129375" cy="3000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itle 1">
            <a:extLst>
              <a:ext uri="{FF2B5EF4-FFF2-40B4-BE49-F238E27FC236}">
                <a16:creationId xmlns:a16="http://schemas.microsoft.com/office/drawing/2014/main" id="{0C7A1126-8A3D-4AF4-B958-463AB9EFC3E7}"/>
              </a:ext>
            </a:extLst>
          </p:cNvPr>
          <p:cNvSpPr txBox="1">
            <a:spLocks/>
          </p:cNvSpPr>
          <p:nvPr/>
        </p:nvSpPr>
        <p:spPr>
          <a:xfrm>
            <a:off x="28254296" y="19723382"/>
            <a:ext cx="13068299" cy="5938786"/>
          </a:xfrm>
          <a:prstGeom prst="rect">
            <a:avLst/>
          </a:prstGeom>
        </p:spPr>
        <p:txBody>
          <a:bodyPr vert="horz" lIns="418009" tIns="209004" rIns="418009" bIns="209004" rtlCol="0" anchor="ctr">
            <a:noAutofit/>
          </a:bodyPr>
          <a:lstStyle/>
          <a:p>
            <a:pPr marL="0" marR="0" lvl="0" indent="0" algn="ctr" defTabSz="4180088" rtl="0" eaLnBrk="1" fontAlgn="auto" latinLnBrk="0" hangingPunct="1">
              <a:lnSpc>
                <a:spcPct val="100000"/>
              </a:lnSpc>
              <a:spcBef>
                <a:spcPct val="0"/>
              </a:spcBef>
              <a:spcAft>
                <a:spcPts val="0"/>
              </a:spcAft>
              <a:buClrTx/>
              <a:buSzTx/>
              <a:buFontTx/>
              <a:buNone/>
              <a:tabLst/>
              <a:defRPr/>
            </a:pPr>
            <a:endParaRPr kumimoji="0" lang="en-US" sz="7200" b="0" u="none" strike="noStrike" kern="1200" cap="none" spc="0" normalizeH="0" baseline="0" noProof="0" dirty="0">
              <a:ln>
                <a:noFill/>
              </a:ln>
              <a:solidFill>
                <a:schemeClr val="tx1"/>
              </a:solidFill>
              <a:effectLst/>
              <a:uLnTx/>
              <a:uFillTx/>
              <a:latin typeface="+mj-lt"/>
              <a:ea typeface="+mj-ea"/>
              <a:cs typeface="+mj-cs"/>
            </a:endParaRPr>
          </a:p>
        </p:txBody>
      </p:sp>
      <p:pic>
        <p:nvPicPr>
          <p:cNvPr id="40" name="Picture 39">
            <a:extLst>
              <a:ext uri="{FF2B5EF4-FFF2-40B4-BE49-F238E27FC236}">
                <a16:creationId xmlns:a16="http://schemas.microsoft.com/office/drawing/2014/main" id="{940585BA-0276-4338-A3CB-046378ED5264}"/>
              </a:ext>
            </a:extLst>
          </p:cNvPr>
          <p:cNvPicPr/>
          <p:nvPr/>
        </p:nvPicPr>
        <p:blipFill>
          <a:blip r:embed="rId5"/>
          <a:stretch>
            <a:fillRect/>
          </a:stretch>
        </p:blipFill>
        <p:spPr>
          <a:xfrm>
            <a:off x="28411951" y="20137100"/>
            <a:ext cx="5738038" cy="5938786"/>
          </a:xfrm>
          <a:prstGeom prst="rect">
            <a:avLst/>
          </a:prstGeom>
        </p:spPr>
      </p:pic>
      <p:pic>
        <p:nvPicPr>
          <p:cNvPr id="42" name="Picture 41">
            <a:extLst>
              <a:ext uri="{FF2B5EF4-FFF2-40B4-BE49-F238E27FC236}">
                <a16:creationId xmlns:a16="http://schemas.microsoft.com/office/drawing/2014/main" id="{113512A4-B19C-4926-B1D1-167B5EF68326}"/>
              </a:ext>
            </a:extLst>
          </p:cNvPr>
          <p:cNvPicPr/>
          <p:nvPr/>
        </p:nvPicPr>
        <p:blipFill rotWithShape="1">
          <a:blip r:embed="rId6"/>
          <a:srcRect r="22357"/>
          <a:stretch/>
        </p:blipFill>
        <p:spPr>
          <a:xfrm>
            <a:off x="34318854" y="18190085"/>
            <a:ext cx="4388286" cy="10935118"/>
          </a:xfrm>
          <a:prstGeom prst="rect">
            <a:avLst/>
          </a:prstGeom>
        </p:spPr>
      </p:pic>
      <p:pic>
        <p:nvPicPr>
          <p:cNvPr id="43" name="Picture 42">
            <a:extLst>
              <a:ext uri="{FF2B5EF4-FFF2-40B4-BE49-F238E27FC236}">
                <a16:creationId xmlns:a16="http://schemas.microsoft.com/office/drawing/2014/main" id="{347877A9-5B34-4EA9-871A-F299B1FEA214}"/>
              </a:ext>
            </a:extLst>
          </p:cNvPr>
          <p:cNvPicPr/>
          <p:nvPr/>
        </p:nvPicPr>
        <p:blipFill>
          <a:blip r:embed="rId7"/>
          <a:stretch>
            <a:fillRect/>
          </a:stretch>
        </p:blipFill>
        <p:spPr>
          <a:xfrm>
            <a:off x="38486423" y="18026136"/>
            <a:ext cx="5112048" cy="11394214"/>
          </a:xfrm>
          <a:prstGeom prst="rect">
            <a:avLst/>
          </a:prstGeom>
        </p:spPr>
      </p:pic>
      <p:sp>
        <p:nvSpPr>
          <p:cNvPr id="44" name="Title 1">
            <a:extLst>
              <a:ext uri="{FF2B5EF4-FFF2-40B4-BE49-F238E27FC236}">
                <a16:creationId xmlns:a16="http://schemas.microsoft.com/office/drawing/2014/main" id="{3C2A5FC0-BD0F-492F-9BDC-29093ECCF1F3}"/>
              </a:ext>
            </a:extLst>
          </p:cNvPr>
          <p:cNvSpPr txBox="1">
            <a:spLocks/>
          </p:cNvSpPr>
          <p:nvPr/>
        </p:nvSpPr>
        <p:spPr>
          <a:xfrm>
            <a:off x="28361576" y="14742131"/>
            <a:ext cx="14901631" cy="2336371"/>
          </a:xfrm>
          <a:prstGeom prst="rect">
            <a:avLst/>
          </a:prstGeom>
        </p:spPr>
        <p:txBody>
          <a:bodyPr vert="horz" lIns="418009" tIns="209004" rIns="418009" bIns="209004" rtlCol="0" anchor="ctr">
            <a:noAutofit/>
          </a:bodyPr>
          <a:lstStyle/>
          <a:p>
            <a:pPr marL="0" marR="0" lvl="0" indent="0" algn="ctr" defTabSz="4180088" rtl="0" eaLnBrk="1" fontAlgn="auto" latinLnBrk="0" hangingPunct="1">
              <a:lnSpc>
                <a:spcPct val="100000"/>
              </a:lnSpc>
              <a:spcBef>
                <a:spcPct val="0"/>
              </a:spcBef>
              <a:spcAft>
                <a:spcPts val="0"/>
              </a:spcAft>
              <a:buClrTx/>
              <a:buSzTx/>
              <a:buFontTx/>
              <a:buNone/>
              <a:tabLst/>
              <a:defRPr/>
            </a:pPr>
            <a:r>
              <a:rPr kumimoji="0" lang="en-US" sz="3200" b="0" u="none" strike="noStrike" kern="1200" cap="none" spc="0" normalizeH="0" baseline="0" noProof="0" dirty="0">
                <a:ln>
                  <a:noFill/>
                </a:ln>
                <a:solidFill>
                  <a:schemeClr val="tx1"/>
                </a:solidFill>
                <a:effectLst/>
                <a:uLnTx/>
                <a:uFillTx/>
                <a:latin typeface="+mj-lt"/>
                <a:ea typeface="+mj-ea"/>
                <a:cs typeface="+mj-cs"/>
              </a:rPr>
              <a:t>The circuit schematic for this project was quite simple. The project required three tactile switches attached to the onboard pins. The capacitive touch sensor was onboard so the only configuration is software based. </a:t>
            </a:r>
          </a:p>
          <a:p>
            <a:pPr marL="0" marR="0" lvl="0" indent="0" algn="ctr" defTabSz="4180088" rtl="0" eaLnBrk="1" fontAlgn="auto" latinLnBrk="0" hangingPunct="1">
              <a:lnSpc>
                <a:spcPct val="100000"/>
              </a:lnSpc>
              <a:spcBef>
                <a:spcPct val="0"/>
              </a:spcBef>
              <a:spcAft>
                <a:spcPts val="0"/>
              </a:spcAft>
              <a:buClrTx/>
              <a:buSzTx/>
              <a:buFontTx/>
              <a:buNone/>
              <a:tabLst/>
              <a:defRPr/>
            </a:pPr>
            <a:r>
              <a:rPr kumimoji="0" lang="en-US" sz="3200" b="0" u="none" strike="noStrike" kern="1200" cap="none" spc="0" normalizeH="0" baseline="0" noProof="0" dirty="0">
                <a:ln>
                  <a:noFill/>
                </a:ln>
                <a:solidFill>
                  <a:schemeClr val="tx1"/>
                </a:solidFill>
                <a:effectLst/>
                <a:uLnTx/>
                <a:uFillTx/>
                <a:latin typeface="+mj-lt"/>
                <a:ea typeface="+mj-ea"/>
                <a:cs typeface="+mj-cs"/>
              </a:rPr>
              <a:t>This project was supported by Touch Sensing Software (TSS). A software pack put out by NXP Semiconductors. The project structure for the TSS is below. </a:t>
            </a:r>
          </a:p>
        </p:txBody>
      </p:sp>
      <p:pic>
        <p:nvPicPr>
          <p:cNvPr id="45" name="Picture 44">
            <a:extLst>
              <a:ext uri="{FF2B5EF4-FFF2-40B4-BE49-F238E27FC236}">
                <a16:creationId xmlns:a16="http://schemas.microsoft.com/office/drawing/2014/main" id="{E885A44D-B5E8-4D9D-85DC-82ACD1214B6F}"/>
              </a:ext>
            </a:extLst>
          </p:cNvPr>
          <p:cNvPicPr>
            <a:picLocks noChangeAspect="1"/>
          </p:cNvPicPr>
          <p:nvPr/>
        </p:nvPicPr>
        <p:blipFill rotWithShape="1">
          <a:blip r:embed="rId8">
            <a:extLst>
              <a:ext uri="{28A0092B-C50C-407E-A947-70E740481C1C}">
                <a14:useLocalDpi xmlns:a14="http://schemas.microsoft.com/office/drawing/2010/main" val="0"/>
              </a:ext>
            </a:extLst>
          </a:blip>
          <a:srcRect l="1073" t="6667" b="17778"/>
          <a:stretch/>
        </p:blipFill>
        <p:spPr>
          <a:xfrm>
            <a:off x="997990" y="15665476"/>
            <a:ext cx="12016280" cy="12246142"/>
          </a:xfrm>
          <a:prstGeom prst="rect">
            <a:avLst/>
          </a:prstGeom>
        </p:spPr>
      </p:pic>
      <p:pic>
        <p:nvPicPr>
          <p:cNvPr id="46" name="Picture 45">
            <a:extLst>
              <a:ext uri="{FF2B5EF4-FFF2-40B4-BE49-F238E27FC236}">
                <a16:creationId xmlns:a16="http://schemas.microsoft.com/office/drawing/2014/main" id="{2DDAE7E2-57D3-44DC-A891-2BEFC9BD8FD0}"/>
              </a:ext>
            </a:extLst>
          </p:cNvPr>
          <p:cNvPicPr>
            <a:picLocks noChangeAspect="1"/>
          </p:cNvPicPr>
          <p:nvPr/>
        </p:nvPicPr>
        <p:blipFill>
          <a:blip r:embed="rId9"/>
          <a:stretch>
            <a:fillRect/>
          </a:stretch>
        </p:blipFill>
        <p:spPr>
          <a:xfrm>
            <a:off x="14020800" y="6724171"/>
            <a:ext cx="10197994" cy="9205269"/>
          </a:xfrm>
          <a:prstGeom prst="rect">
            <a:avLst/>
          </a:prstGeom>
        </p:spPr>
      </p:pic>
      <p:pic>
        <p:nvPicPr>
          <p:cNvPr id="47" name="Picture 46">
            <a:extLst>
              <a:ext uri="{FF2B5EF4-FFF2-40B4-BE49-F238E27FC236}">
                <a16:creationId xmlns:a16="http://schemas.microsoft.com/office/drawing/2014/main" id="{224491F9-B954-4A0E-B1F2-5D813704569F}"/>
              </a:ext>
            </a:extLst>
          </p:cNvPr>
          <p:cNvPicPr>
            <a:picLocks noChangeAspect="1"/>
          </p:cNvPicPr>
          <p:nvPr/>
        </p:nvPicPr>
        <p:blipFill rotWithShape="1">
          <a:blip r:embed="rId10"/>
          <a:srcRect r="50000"/>
          <a:stretch/>
        </p:blipFill>
        <p:spPr>
          <a:xfrm>
            <a:off x="14020800" y="16072217"/>
            <a:ext cx="6745705" cy="6719660"/>
          </a:xfrm>
          <a:prstGeom prst="rect">
            <a:avLst/>
          </a:prstGeom>
        </p:spPr>
      </p:pic>
      <p:sp>
        <p:nvSpPr>
          <p:cNvPr id="48" name="Title 1">
            <a:extLst>
              <a:ext uri="{FF2B5EF4-FFF2-40B4-BE49-F238E27FC236}">
                <a16:creationId xmlns:a16="http://schemas.microsoft.com/office/drawing/2014/main" id="{E67B796D-660D-4CC5-9710-E1C1660B1039}"/>
              </a:ext>
            </a:extLst>
          </p:cNvPr>
          <p:cNvSpPr txBox="1">
            <a:spLocks/>
          </p:cNvSpPr>
          <p:nvPr/>
        </p:nvSpPr>
        <p:spPr>
          <a:xfrm>
            <a:off x="13295476" y="22405543"/>
            <a:ext cx="14332629" cy="6719660"/>
          </a:xfrm>
          <a:prstGeom prst="rect">
            <a:avLst/>
          </a:prstGeom>
        </p:spPr>
        <p:txBody>
          <a:bodyPr vert="horz" lIns="418009" tIns="209004" rIns="418009" bIns="209004" rtlCol="0" anchor="ctr">
            <a:noAutofit/>
          </a:bodyPr>
          <a:lstStyle/>
          <a:p>
            <a:pPr marL="0" marR="0" lvl="0" indent="0" algn="ctr" defTabSz="4180088" rtl="0" eaLnBrk="1" fontAlgn="auto" latinLnBrk="0" hangingPunct="1">
              <a:lnSpc>
                <a:spcPct val="100000"/>
              </a:lnSpc>
              <a:spcBef>
                <a:spcPct val="0"/>
              </a:spcBef>
              <a:spcAft>
                <a:spcPts val="0"/>
              </a:spcAft>
              <a:buClrTx/>
              <a:buSzTx/>
              <a:buFontTx/>
              <a:buNone/>
              <a:tabLst/>
              <a:defRPr/>
            </a:pPr>
            <a:r>
              <a:rPr kumimoji="0" lang="en-US" sz="3200" b="0" u="none" strike="noStrike" kern="1200" cap="none" spc="0" normalizeH="0" baseline="0" noProof="0" dirty="0">
                <a:ln>
                  <a:noFill/>
                </a:ln>
                <a:solidFill>
                  <a:schemeClr val="tx1"/>
                </a:solidFill>
                <a:effectLst/>
                <a:uLnTx/>
                <a:uFillTx/>
                <a:latin typeface="+mj-lt"/>
                <a:ea typeface="+mj-ea"/>
                <a:cs typeface="+mj-cs"/>
              </a:rPr>
              <a:t>Above are two of </a:t>
            </a:r>
            <a:r>
              <a:rPr kumimoji="0" lang="en-US" sz="3200" b="0" u="none" strike="noStrike" kern="1200" cap="none" spc="0" normalizeH="0" baseline="0" noProof="0" dirty="0" err="1">
                <a:ln>
                  <a:noFill/>
                </a:ln>
                <a:solidFill>
                  <a:schemeClr val="tx1"/>
                </a:solidFill>
                <a:effectLst/>
                <a:uLnTx/>
                <a:uFillTx/>
                <a:latin typeface="+mj-lt"/>
                <a:ea typeface="+mj-ea"/>
                <a:cs typeface="+mj-cs"/>
              </a:rPr>
              <a:t>th</a:t>
            </a:r>
            <a:r>
              <a:rPr lang="en-US" sz="3200" dirty="0">
                <a:latin typeface="+mj-lt"/>
                <a:ea typeface="+mj-ea"/>
                <a:cs typeface="+mj-cs"/>
              </a:rPr>
              <a:t>e most important snippets of code from the project. The top snippet is the main function for the project. Within this function, we call numerous functions to initialize different components involved in the project. These include the Init_5way_Switch() which initializes pins for the tactile switches. </a:t>
            </a:r>
            <a:r>
              <a:rPr lang="en-US" sz="3200" dirty="0" err="1">
                <a:latin typeface="+mj-lt"/>
                <a:ea typeface="+mj-ea"/>
                <a:cs typeface="+mj-cs"/>
              </a:rPr>
              <a:t>InitPorts</a:t>
            </a:r>
            <a:r>
              <a:rPr lang="en-US" sz="3200" dirty="0">
                <a:latin typeface="+mj-lt"/>
                <a:ea typeface="+mj-ea"/>
                <a:cs typeface="+mj-cs"/>
              </a:rPr>
              <a:t>() is the default Touch Sensing Software (TSS) initialization. </a:t>
            </a:r>
            <a:r>
              <a:rPr lang="en-US" sz="3200" dirty="0" err="1">
                <a:latin typeface="+mj-lt"/>
                <a:ea typeface="+mj-ea"/>
                <a:cs typeface="+mj-cs"/>
              </a:rPr>
              <a:t>PWM_init</a:t>
            </a:r>
            <a:r>
              <a:rPr lang="en-US" sz="3200" dirty="0">
                <a:latin typeface="+mj-lt"/>
                <a:ea typeface="+mj-ea"/>
                <a:cs typeface="+mj-cs"/>
              </a:rPr>
              <a:t>() initializes clock and sets up pulse width modulation. Within the main function in a infinite for loop, there is the </a:t>
            </a:r>
            <a:r>
              <a:rPr lang="en-US" sz="3200" dirty="0" err="1">
                <a:latin typeface="+mj-lt"/>
                <a:ea typeface="+mj-ea"/>
                <a:cs typeface="+mj-cs"/>
              </a:rPr>
              <a:t>Test_Switches</a:t>
            </a:r>
            <a:r>
              <a:rPr lang="en-US" sz="3200" dirty="0">
                <a:latin typeface="+mj-lt"/>
                <a:ea typeface="+mj-ea"/>
                <a:cs typeface="+mj-cs"/>
              </a:rPr>
              <a:t>() function. This function checks to see if any of the tactile switches are pressed, and if they are pressed, it calls the </a:t>
            </a:r>
            <a:r>
              <a:rPr lang="en-US" sz="3200" dirty="0" err="1">
                <a:latin typeface="+mj-lt"/>
                <a:ea typeface="+mj-ea"/>
                <a:cs typeface="+mj-cs"/>
              </a:rPr>
              <a:t>Control_RGB_LEDs</a:t>
            </a:r>
            <a:r>
              <a:rPr lang="en-US" sz="3200" dirty="0">
                <a:latin typeface="+mj-lt"/>
                <a:ea typeface="+mj-ea"/>
                <a:cs typeface="+mj-cs"/>
              </a:rPr>
              <a:t>() function. This uses the TSS function SET_LED_COLOR() and the TSS variable cASlider1.Position to set the color of the LED based on the position of the capacitive touch sensor. </a:t>
            </a:r>
            <a:endParaRPr kumimoji="0" lang="en-US" sz="3200" b="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ISPRING_RESOURCE_PATHS_HASH" val="a481d4bd8fdcad33681b94c2150fec594f4c7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364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UW-Stout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richartzb</dc:creator>
  <cp:lastModifiedBy>Dylan Christopherson</cp:lastModifiedBy>
  <cp:revision>74</cp:revision>
  <dcterms:created xsi:type="dcterms:W3CDTF">2010-09-01T14:28:58Z</dcterms:created>
  <dcterms:modified xsi:type="dcterms:W3CDTF">2019-05-09T23:14:12Z</dcterms:modified>
</cp:coreProperties>
</file>