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5" r:id="rId2"/>
    <p:sldId id="296" r:id="rId3"/>
    <p:sldId id="297" r:id="rId4"/>
    <p:sldId id="301" r:id="rId5"/>
    <p:sldId id="298" r:id="rId6"/>
    <p:sldId id="302" r:id="rId7"/>
    <p:sldId id="303" r:id="rId8"/>
    <p:sldId id="30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D3755-A0BD-4B33-8383-A7816C2EA90C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C529E-A35A-4A71-B6B7-2A64F3DB67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01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68C841-7B75-BE45-8AEE-0366B71C7902}" type="slidenum">
              <a:rPr lang="en-US">
                <a:latin typeface="Calibri" charset="0"/>
              </a:rPr>
              <a:pPr eaLnBrk="1" hangingPunct="1"/>
              <a:t>1</a:t>
            </a:fld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718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598B327-5761-4A47-A447-4F61A1D3D5BF}" type="slidenum">
              <a:rPr lang="en-US">
                <a:latin typeface="Calibri" charset="0"/>
              </a:rPr>
              <a:pPr eaLnBrk="1" hangingPunct="1"/>
              <a:t>2</a:t>
            </a:fld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34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 my self to be a better student and really embody the polytechnic aspect of the university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C529E-A35A-4A71-B6B7-2A64F3DB67A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64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6F02-4CA9-4402-8C0F-C5ECA943E168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7214-F79B-4456-B082-E1D7ACEAE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3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6F02-4CA9-4402-8C0F-C5ECA943E168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7214-F79B-4456-B082-E1D7ACEAE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05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6F02-4CA9-4402-8C0F-C5ECA943E168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7214-F79B-4456-B082-E1D7ACEAE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89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6F02-4CA9-4402-8C0F-C5ECA943E168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7214-F79B-4456-B082-E1D7ACEAE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9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6F02-4CA9-4402-8C0F-C5ECA943E168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7214-F79B-4456-B082-E1D7ACEAE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34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6F02-4CA9-4402-8C0F-C5ECA943E168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7214-F79B-4456-B082-E1D7ACEAE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4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6F02-4CA9-4402-8C0F-C5ECA943E168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7214-F79B-4456-B082-E1D7ACEAE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3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6F02-4CA9-4402-8C0F-C5ECA943E168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7214-F79B-4456-B082-E1D7ACEAE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47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6F02-4CA9-4402-8C0F-C5ECA943E168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7214-F79B-4456-B082-E1D7ACEAE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42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6F02-4CA9-4402-8C0F-C5ECA943E168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7214-F79B-4456-B082-E1D7ACEAE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85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6F02-4CA9-4402-8C0F-C5ECA943E168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7214-F79B-4456-B082-E1D7ACEAE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0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B6F02-4CA9-4402-8C0F-C5ECA943E168}" type="datetimeFigureOut">
              <a:rPr lang="en-US" smtClean="0"/>
              <a:pPr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07214-F79B-4456-B082-E1D7ACEAE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52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powerpoint-1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960" y="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3033434" y="1898993"/>
            <a:ext cx="5029200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dirty="0">
                <a:solidFill>
                  <a:schemeClr val="bg1"/>
                </a:solidFill>
                <a:latin typeface="Arial Black" charset="0"/>
              </a:rPr>
              <a:t>Computer Engineering</a:t>
            </a:r>
          </a:p>
          <a:p>
            <a:pPr eaLnBrk="1" hangingPunct="1"/>
            <a:r>
              <a:rPr lang="en-US" sz="4000" dirty="0">
                <a:solidFill>
                  <a:schemeClr val="bg1"/>
                </a:solidFill>
                <a:latin typeface="Arial Black" charset="0"/>
              </a:rPr>
              <a:t>Class Project Presentation</a:t>
            </a:r>
          </a:p>
          <a:p>
            <a:pPr eaLnBrk="1" hangingPunct="1"/>
            <a:endParaRPr lang="en-US" sz="4000" dirty="0">
              <a:solidFill>
                <a:schemeClr val="bg1"/>
              </a:solidFill>
              <a:latin typeface="Arial Black" charset="0"/>
            </a:endParaRPr>
          </a:p>
          <a:p>
            <a:pPr eaLnBrk="1" hangingPunct="1"/>
            <a:r>
              <a:rPr lang="en-US" sz="3200" dirty="0">
                <a:solidFill>
                  <a:schemeClr val="bg1"/>
                </a:solidFill>
                <a:latin typeface="Arial Black" charset="0"/>
              </a:rPr>
              <a:t>Dylan Christopherson</a:t>
            </a:r>
          </a:p>
          <a:p>
            <a:pPr eaLnBrk="1" hangingPunct="1"/>
            <a:r>
              <a:rPr lang="en-US" sz="3200" dirty="0">
                <a:solidFill>
                  <a:schemeClr val="bg1"/>
                </a:solidFill>
                <a:latin typeface="Arial Black" charset="0"/>
              </a:rPr>
              <a:t>Dr. Cheng Liu</a:t>
            </a:r>
          </a:p>
          <a:p>
            <a:pPr eaLnBrk="1" hangingPunct="1"/>
            <a:endParaRPr lang="en-US" sz="5400" dirty="0">
              <a:solidFill>
                <a:schemeClr val="bg1"/>
              </a:solidFill>
              <a:latin typeface="Arial Black" charset="0"/>
            </a:endParaRPr>
          </a:p>
        </p:txBody>
      </p:sp>
      <p:sp>
        <p:nvSpPr>
          <p:cNvPr id="2053" name="TextBox 4"/>
          <p:cNvSpPr txBox="1">
            <a:spLocks noChangeArrowheads="1"/>
          </p:cNvSpPr>
          <p:nvPr/>
        </p:nvSpPr>
        <p:spPr bwMode="auto">
          <a:xfrm>
            <a:off x="736428" y="228600"/>
            <a:ext cx="570071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800" dirty="0">
                <a:solidFill>
                  <a:srgbClr val="004990"/>
                </a:solidFill>
                <a:latin typeface="Arial Black" charset="0"/>
              </a:rPr>
              <a:t>University of Wisconsin-Stout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067426"/>
            <a:ext cx="9144000" cy="790575"/>
          </a:xfrm>
          <a:prstGeom prst="rect">
            <a:avLst/>
          </a:prstGeom>
          <a:solidFill>
            <a:srgbClr val="004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5" descr="SHIELD.psd"/>
          <p:cNvPicPr>
            <a:picLocks noChangeAspect="1"/>
          </p:cNvPicPr>
          <p:nvPr/>
        </p:nvPicPr>
        <p:blipFill>
          <a:blip r:embed="rId4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1" y="5638801"/>
            <a:ext cx="1472859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27900" y="6067426"/>
            <a:ext cx="1828800" cy="685800"/>
          </a:xfrm>
        </p:spPr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200" spc="-50" dirty="0">
                <a:solidFill>
                  <a:schemeClr val="bg1"/>
                </a:solidFill>
              </a:rPr>
              <a:t>May </a:t>
            </a:r>
            <a:r>
              <a:rPr lang="en-US" sz="1200" spc="-50" dirty="0">
                <a:solidFill>
                  <a:schemeClr val="bg1"/>
                </a:solidFill>
                <a:ea typeface="+mn-ea"/>
              </a:rPr>
              <a:t>1, 2019</a:t>
            </a:r>
          </a:p>
        </p:txBody>
      </p:sp>
    </p:spTree>
    <p:extLst>
      <p:ext uri="{BB962C8B-B14F-4D97-AF65-F5344CB8AC3E}">
        <p14:creationId xmlns:p14="http://schemas.microsoft.com/office/powerpoint/2010/main" val="641289947"/>
      </p:ext>
    </p:extLst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067425"/>
            <a:ext cx="9144000" cy="790575"/>
          </a:xfrm>
          <a:prstGeom prst="rect">
            <a:avLst/>
          </a:prstGeom>
          <a:solidFill>
            <a:srgbClr val="004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4" name="Picture 5" descr="SHIELD.psd"/>
          <p:cNvPicPr>
            <a:picLocks noChangeAspect="1"/>
          </p:cNvPicPr>
          <p:nvPr/>
        </p:nvPicPr>
        <p:blipFill>
          <a:blip r:embed="rId3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1" y="5638801"/>
            <a:ext cx="1472859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LED control using Capacitive</a:t>
            </a:r>
            <a:br>
              <a:rPr lang="en-US" dirty="0"/>
            </a:br>
            <a:r>
              <a:rPr lang="en-US" dirty="0"/>
              <a:t>Touch Sensor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8CAC60-B2EE-4C95-8682-1E865DABFB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" t="6667" b="17778"/>
          <a:stretch/>
        </p:blipFill>
        <p:spPr>
          <a:xfrm>
            <a:off x="4343400" y="1661685"/>
            <a:ext cx="3902465" cy="3977116"/>
          </a:xfrm>
          <a:prstGeom prst="rect">
            <a:avLst/>
          </a:prstGeom>
        </p:spPr>
      </p:pic>
      <p:sp>
        <p:nvSpPr>
          <p:cNvPr id="2" name="AutoShape 2" descr="https://docs.google.com/drawings/d/s1R44OdamS1h9nOmBZLADUg/image?w=260&amp;h=283&amp;rev=57&amp;ac=1&amp;parent=1yw0TVPWSGurNAaBy8Asxw5aD4nl0TfdlzvMZPn_F1Yk">
            <a:extLst>
              <a:ext uri="{FF2B5EF4-FFF2-40B4-BE49-F238E27FC236}">
                <a16:creationId xmlns:a16="http://schemas.microsoft.com/office/drawing/2014/main" id="{177C9219-48FC-483E-AC29-53D699A800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33750" y="2081213"/>
            <a:ext cx="247650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76468A-ECC2-4BF0-A64D-9F4A506327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250560"/>
            <a:ext cx="3505200" cy="255531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E7F5FE4-E49C-410E-9E88-C9BCC758D37F}"/>
              </a:ext>
            </a:extLst>
          </p:cNvPr>
          <p:cNvSpPr/>
          <p:nvPr/>
        </p:nvSpPr>
        <p:spPr>
          <a:xfrm>
            <a:off x="2362200" y="3733800"/>
            <a:ext cx="228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ECE30-20D4-4AC8-B35C-6995783B2311}"/>
              </a:ext>
            </a:extLst>
          </p:cNvPr>
          <p:cNvSpPr txBox="1"/>
          <p:nvPr/>
        </p:nvSpPr>
        <p:spPr>
          <a:xfrm>
            <a:off x="2101049" y="4825395"/>
            <a:ext cx="1200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Capacitive Touch Sensor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889305-6B4C-4DF4-97F4-14BCF5E83786}"/>
              </a:ext>
            </a:extLst>
          </p:cNvPr>
          <p:cNvSpPr/>
          <p:nvPr/>
        </p:nvSpPr>
        <p:spPr>
          <a:xfrm>
            <a:off x="1354074" y="3745992"/>
            <a:ext cx="228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872253"/>
      </p:ext>
    </p:extLst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606C-0DDE-4DA6-8A2F-3EB41987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050E6-5BAA-4992-8B18-025616800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Initial goal: Use the capacitive touch sensor to control the on board LED (Initial)</a:t>
            </a:r>
          </a:p>
          <a:p>
            <a:pPr lvl="1"/>
            <a:r>
              <a:rPr lang="en-US" dirty="0"/>
              <a:t>Additional goal: Use push buttons to change color of LED</a:t>
            </a:r>
          </a:p>
          <a:p>
            <a:r>
              <a:rPr lang="en-US" dirty="0"/>
              <a:t>Costs (&lt;$20)</a:t>
            </a:r>
          </a:p>
          <a:p>
            <a:pPr lvl="1"/>
            <a:r>
              <a:rPr lang="en-US" dirty="0"/>
              <a:t>Freedom board</a:t>
            </a:r>
          </a:p>
          <a:p>
            <a:pPr lvl="1"/>
            <a:r>
              <a:rPr lang="en-US" dirty="0"/>
              <a:t>Wires/breadboard</a:t>
            </a:r>
          </a:p>
          <a:p>
            <a:pPr lvl="1"/>
            <a:r>
              <a:rPr lang="en-US" dirty="0"/>
              <a:t>Tactile switches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EAACC-F78F-4C46-8A1F-F6546EABC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114800"/>
            <a:ext cx="26574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81C1D-03BA-4AD1-89EF-7A2F918F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4B2F1-B430-493F-BB08-385ACF153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wanted to code myself</a:t>
            </a:r>
          </a:p>
          <a:p>
            <a:pPr lvl="1"/>
            <a:r>
              <a:rPr lang="en-US" dirty="0"/>
              <a:t>Touch Sensing Software(TSS): NXP Semiconductors</a:t>
            </a:r>
          </a:p>
          <a:p>
            <a:pPr lvl="1"/>
            <a:r>
              <a:rPr lang="en-US" dirty="0"/>
              <a:t>Contains examples, large amount of code</a:t>
            </a:r>
          </a:p>
          <a:p>
            <a:pPr lvl="1"/>
            <a:r>
              <a:rPr lang="en-US" dirty="0"/>
              <a:t>Wouldn’t build immediately (Options for target)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902A07-92FB-46D3-84B1-8EF398AB76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80138" y="4238348"/>
            <a:ext cx="4335262" cy="2500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C7F5D5-2697-4EDA-A1D0-AD40E3A185E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4800" y="4267200"/>
            <a:ext cx="4267200" cy="250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32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2934-59CC-4EC5-A8D4-003D1467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TSS provided project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AA4C91-5331-43E9-AEFA-C9EFB7A0F4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44880" y="2286000"/>
            <a:ext cx="2895600" cy="2762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45A872-4E3D-4979-8D72-C5729D8082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29062" y="1330325"/>
            <a:ext cx="2166938" cy="53498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4AD076-42F4-4278-82F1-A222D8CB050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00800" y="1243012"/>
            <a:ext cx="19812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12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F789-896C-4AAD-8438-F6CE54BF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Beginning of multicolor LED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F50306-F169-4A7B-A68F-3108DE02C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692" y="1240650"/>
            <a:ext cx="4957308" cy="2444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ADF6FB-6583-46C4-8B5D-B02427215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3776039"/>
            <a:ext cx="5971338" cy="294778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C84F8EB-5E47-460F-B649-EAB12C4F9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Lab 9 LED code</a:t>
            </a:r>
          </a:p>
          <a:p>
            <a:pPr lvl="1"/>
            <a:r>
              <a:rPr lang="en-US" sz="1600" dirty="0" err="1"/>
              <a:t>Init_RGB_LED</a:t>
            </a:r>
            <a:r>
              <a:rPr lang="en-US" sz="1600" dirty="0"/>
              <a:t>()</a:t>
            </a:r>
          </a:p>
          <a:p>
            <a:pPr lvl="1"/>
            <a:r>
              <a:rPr lang="en-US" sz="1600" dirty="0"/>
              <a:t>PTB_BASE_PTR-&gt;PCOR = MASK()</a:t>
            </a:r>
          </a:p>
          <a:p>
            <a:r>
              <a:rPr lang="en-US" sz="2000" dirty="0"/>
              <a:t>TSS</a:t>
            </a:r>
          </a:p>
          <a:p>
            <a:pPr lvl="1"/>
            <a:r>
              <a:rPr lang="en-US" sz="1600" dirty="0" err="1"/>
              <a:t>PWM_init</a:t>
            </a:r>
            <a:r>
              <a:rPr lang="en-US" sz="1600" dirty="0"/>
              <a:t>()</a:t>
            </a:r>
          </a:p>
          <a:p>
            <a:pPr lvl="1"/>
            <a:r>
              <a:rPr lang="en-US" sz="1600" dirty="0"/>
              <a:t>SET_LED_{COLOR}();</a:t>
            </a:r>
          </a:p>
          <a:p>
            <a:r>
              <a:rPr lang="en-US" sz="2000" dirty="0"/>
              <a:t>More problems</a:t>
            </a:r>
          </a:p>
          <a:p>
            <a:pPr lvl="1"/>
            <a:r>
              <a:rPr lang="en-US" sz="1600" dirty="0"/>
              <a:t>Search SET_LED…</a:t>
            </a:r>
          </a:p>
          <a:p>
            <a:pPr lvl="1"/>
            <a:r>
              <a:rPr lang="en-US" sz="1600" dirty="0" err="1"/>
              <a:t>cASlider.Position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6FE540-32FC-4A5D-98D3-6419CFC99CF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4957763"/>
            <a:ext cx="2971800" cy="1259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9E4621-2F40-4EC9-9D71-77B445D22A22}"/>
              </a:ext>
            </a:extLst>
          </p:cNvPr>
          <p:cNvSpPr txBox="1"/>
          <p:nvPr/>
        </p:nvSpPr>
        <p:spPr>
          <a:xfrm>
            <a:off x="638822" y="6217444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Variable in </a:t>
            </a:r>
            <a:r>
              <a:rPr lang="en-US" sz="1200" dirty="0" err="1"/>
              <a:t>events.c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6782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A84E-3E44-48CC-BB89-59A19B28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71B57-9EC6-4298-B83B-43E83E409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Main()-&gt;</a:t>
            </a:r>
            <a:r>
              <a:rPr lang="en-US" dirty="0" err="1"/>
              <a:t>Test_Switches</a:t>
            </a:r>
            <a:r>
              <a:rPr lang="en-US" dirty="0"/>
              <a:t>()-&gt;</a:t>
            </a:r>
            <a:r>
              <a:rPr lang="en-US" dirty="0" err="1"/>
              <a:t>Control_RGB_LEDs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EE8E13-DB05-46DF-8C1F-9449BD39B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" y="2149284"/>
            <a:ext cx="5179375" cy="46751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0A7575-2CA3-4369-9B3C-1C947098A2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4724400" y="2525886"/>
            <a:ext cx="4267200" cy="425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9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0624-EA6D-4915-AF30-04FD69C7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up/Any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B22B3-A566-4758-9954-B76378960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had to find the right functions/variables</a:t>
            </a:r>
          </a:p>
          <a:p>
            <a:r>
              <a:rPr lang="en-US" dirty="0"/>
              <a:t>Project structure had depth</a:t>
            </a:r>
          </a:p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59905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</TotalTime>
  <Words>207</Words>
  <Application>Microsoft Office PowerPoint</Application>
  <PresentationFormat>On-screen Show (4:3)</PresentationFormat>
  <Paragraphs>44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Calibri</vt:lpstr>
      <vt:lpstr>Office Theme</vt:lpstr>
      <vt:lpstr>PowerPoint Presentation</vt:lpstr>
      <vt:lpstr>LED control using Capacitive Touch Sensor</vt:lpstr>
      <vt:lpstr>Project Description</vt:lpstr>
      <vt:lpstr>Project Progression</vt:lpstr>
      <vt:lpstr>TSS provided project structure</vt:lpstr>
      <vt:lpstr>Beginning of multicolor LED</vt:lpstr>
      <vt:lpstr>Main function</vt:lpstr>
      <vt:lpstr>Wrap up/Any Questions?</vt:lpstr>
    </vt:vector>
  </TitlesOfParts>
  <Company>University of Wisconsin - Stout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Dylan Christopherson</cp:lastModifiedBy>
  <cp:revision>157</cp:revision>
  <dcterms:created xsi:type="dcterms:W3CDTF">2013-05-07T03:23:54Z</dcterms:created>
  <dcterms:modified xsi:type="dcterms:W3CDTF">2019-05-08T17:48:51Z</dcterms:modified>
</cp:coreProperties>
</file>