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94660"/>
  </p:normalViewPr>
  <p:slideViewPr>
    <p:cSldViewPr>
      <p:cViewPr>
        <p:scale>
          <a:sx n="48" d="100"/>
          <a:sy n="48" d="100"/>
        </p:scale>
        <p:origin x="-37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2965" y="610353"/>
            <a:ext cx="739584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3443" y="5140847"/>
            <a:ext cx="7801112" cy="480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ylan.reboucas@bandtec.com.br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825666" y="716828"/>
            <a:ext cx="9239249" cy="884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9920" y="1028699"/>
            <a:ext cx="8324850" cy="7715250"/>
          </a:xfrm>
          <a:custGeom>
            <a:avLst/>
            <a:gdLst/>
            <a:ahLst/>
            <a:cxnLst/>
            <a:rect l="l" t="t" r="r" b="b"/>
            <a:pathLst>
              <a:path w="8324850" h="7715250">
                <a:moveTo>
                  <a:pt x="8324850" y="7715250"/>
                </a:moveTo>
                <a:lnTo>
                  <a:pt x="0" y="7715250"/>
                </a:lnTo>
                <a:lnTo>
                  <a:pt x="0" y="0"/>
                </a:lnTo>
                <a:lnTo>
                  <a:pt x="8324850" y="0"/>
                </a:lnTo>
                <a:lnTo>
                  <a:pt x="8324850" y="771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80" y="1947344"/>
            <a:ext cx="3778885" cy="24758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00" spc="35" dirty="0">
                <a:solidFill>
                  <a:srgbClr val="111B1D"/>
                </a:solidFill>
              </a:rPr>
              <a:t>RA</a:t>
            </a:r>
            <a:r>
              <a:rPr sz="2600" spc="145" dirty="0">
                <a:solidFill>
                  <a:srgbClr val="111B1D"/>
                </a:solidFill>
              </a:rPr>
              <a:t> </a:t>
            </a:r>
            <a:r>
              <a:rPr sz="2600" spc="65" dirty="0">
                <a:solidFill>
                  <a:srgbClr val="111B1D"/>
                </a:solidFill>
              </a:rPr>
              <a:t>01202071</a:t>
            </a:r>
            <a:endParaRPr sz="2600" dirty="0"/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11500" b="0" i="1" spc="-1315" dirty="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sz="11500" b="0" i="1" spc="-969" dirty="0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sz="11500" b="0" i="1" spc="95" dirty="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sz="11500" b="0" i="1" spc="-680" dirty="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sz="11500" b="0" i="1" spc="-540" dirty="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endParaRPr sz="115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80" y="3950077"/>
            <a:ext cx="6598920" cy="3775075"/>
          </a:xfrm>
          <a:prstGeom prst="rect">
            <a:avLst/>
          </a:prstGeom>
        </p:spPr>
        <p:txBody>
          <a:bodyPr vert="horz" wrap="square" lIns="0" tIns="459105" rIns="0" bIns="0" rtlCol="0">
            <a:spAutoFit/>
          </a:bodyPr>
          <a:lstStyle/>
          <a:p>
            <a:pPr marL="12700" marR="5080">
              <a:lnSpc>
                <a:spcPct val="74500"/>
              </a:lnSpc>
              <a:spcBef>
                <a:spcPts val="3615"/>
              </a:spcBef>
            </a:pPr>
            <a:r>
              <a:rPr sz="11500" i="1" spc="-805" dirty="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sz="11500" i="1" spc="-490" dirty="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sz="11500" i="1" spc="95" dirty="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sz="11500" i="1" spc="-490" dirty="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sz="11500" i="1" spc="-660" dirty="0">
                <a:solidFill>
                  <a:srgbClr val="111B1D"/>
                </a:solidFill>
                <a:latin typeface="Verdana"/>
                <a:cs typeface="Verdana"/>
              </a:rPr>
              <a:t>nh</a:t>
            </a:r>
            <a:r>
              <a:rPr sz="11500" i="1" spc="-685" dirty="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sz="11500" i="1" spc="-515" dirty="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sz="11500" i="1" spc="240" dirty="0">
                <a:solidFill>
                  <a:srgbClr val="111B1D"/>
                </a:solidFill>
                <a:latin typeface="Verdana"/>
                <a:cs typeface="Verdana"/>
              </a:rPr>
              <a:t>i </a:t>
            </a:r>
            <a:r>
              <a:rPr sz="11500" i="1" spc="270" dirty="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sz="11500" i="1" spc="-555" dirty="0">
                <a:solidFill>
                  <a:srgbClr val="111B1D"/>
                </a:solidFill>
                <a:latin typeface="Verdana"/>
                <a:cs typeface="Verdana"/>
              </a:rPr>
              <a:t>Rebouças</a:t>
            </a:r>
            <a:endParaRPr sz="1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1072515" algn="l"/>
                <a:tab pos="2361565" algn="l"/>
                <a:tab pos="3422015" algn="l"/>
              </a:tabLst>
            </a:pP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S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J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A	V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O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C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Ê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,	S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J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A	F</a:t>
            </a:r>
            <a:r>
              <a:rPr sz="2400" spc="-340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L</a:t>
            </a:r>
            <a:r>
              <a:rPr sz="2400" spc="-340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I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Z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.</a:t>
            </a:r>
            <a:endParaRPr sz="2400" dirty="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82200" y="7045622"/>
            <a:ext cx="1383665" cy="1386205"/>
          </a:xfrm>
          <a:custGeom>
            <a:avLst/>
            <a:gdLst/>
            <a:ahLst/>
            <a:cxnLst/>
            <a:rect l="l" t="t" r="r" b="b"/>
            <a:pathLst>
              <a:path w="1383665" h="1386204">
                <a:moveTo>
                  <a:pt x="1383134" y="0"/>
                </a:moveTo>
                <a:lnTo>
                  <a:pt x="1383134" y="1385907"/>
                </a:lnTo>
                <a:lnTo>
                  <a:pt x="0" y="1385907"/>
                </a:lnTo>
                <a:lnTo>
                  <a:pt x="1383134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028698"/>
            <a:ext cx="7543800" cy="8839201"/>
          </a:xfrm>
          <a:custGeom>
            <a:avLst/>
            <a:gdLst/>
            <a:ahLst/>
            <a:cxnLst/>
            <a:rect l="l" t="t" r="r" b="b"/>
            <a:pathLst>
              <a:path w="11732260" h="8667750">
                <a:moveTo>
                  <a:pt x="0" y="0"/>
                </a:moveTo>
                <a:lnTo>
                  <a:pt x="11731657" y="0"/>
                </a:lnTo>
                <a:lnTo>
                  <a:pt x="11731657" y="8667750"/>
                </a:lnTo>
                <a:lnTo>
                  <a:pt x="0" y="8667750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333500"/>
            <a:ext cx="5393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320" dirty="0">
                <a:latin typeface="Verdana"/>
                <a:cs typeface="Verdana"/>
              </a:rPr>
              <a:t>QUEM </a:t>
            </a:r>
            <a:r>
              <a:rPr sz="6000" b="0" i="1" spc="-445" dirty="0">
                <a:latin typeface="Verdana"/>
                <a:cs typeface="Verdana"/>
              </a:rPr>
              <a:t>SOU</a:t>
            </a:r>
            <a:r>
              <a:rPr sz="6000" b="0" i="1" spc="-725" dirty="0">
                <a:latin typeface="Verdana"/>
                <a:cs typeface="Verdana"/>
              </a:rPr>
              <a:t> </a:t>
            </a:r>
            <a:r>
              <a:rPr sz="6000" b="0" i="1" spc="-345" dirty="0">
                <a:latin typeface="Verdana"/>
                <a:cs typeface="Verdana"/>
              </a:rPr>
              <a:t>EU?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2000" y="27152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Sou um homem trans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40979" y="3543300"/>
            <a:ext cx="670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Com 18 anos, dei entrada e consegui retificar meus documentos.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62000" y="4774406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Faz 1 ano e 3 meses que iniciei a terapia hormonal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762000" y="6077607"/>
            <a:ext cx="5105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mo"/>
                <a:ea typeface="+mj-ea"/>
                <a:cs typeface="Arim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00" b="0" i="1" kern="0" spc="-320" dirty="0" smtClean="0">
                <a:latin typeface="Verdana"/>
                <a:cs typeface="Verdana"/>
              </a:rPr>
              <a:t>MAS, ANTES</a:t>
            </a:r>
            <a:endParaRPr lang="pt-BR" sz="6000" kern="0" dirty="0">
              <a:latin typeface="Verdana"/>
              <a:cs typeface="Verdana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43911" y="7429500"/>
            <a:ext cx="715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Muito antes de me reconhecer, tive depressão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6" name="object 3"/>
          <p:cNvSpPr txBox="1">
            <a:spLocks/>
          </p:cNvSpPr>
          <p:nvPr/>
        </p:nvSpPr>
        <p:spPr>
          <a:xfrm>
            <a:off x="609600" y="8294558"/>
            <a:ext cx="6705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mo"/>
                <a:ea typeface="+mj-ea"/>
                <a:cs typeface="Arim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00" b="0" i="1" kern="0" spc="-320" dirty="0" smtClean="0">
                <a:latin typeface="Verdana"/>
                <a:cs typeface="Verdana"/>
              </a:rPr>
              <a:t>VIRAR A CHAVE!</a:t>
            </a:r>
            <a:endParaRPr lang="pt-BR" sz="6000" kern="0" dirty="0">
              <a:latin typeface="Verdana"/>
              <a:cs typeface="Verdana"/>
            </a:endParaRPr>
          </a:p>
        </p:txBody>
      </p:sp>
      <p:pic>
        <p:nvPicPr>
          <p:cNvPr id="2051" name="Picture 3" descr="C:\Users\rosimeire\Desktop\b9c76b70-d431-40b5-a258-9ee6fabec65f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14" y="1853577"/>
            <a:ext cx="9906000" cy="557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08961" y="1209674"/>
            <a:ext cx="3048000" cy="8705850"/>
          </a:xfrm>
          <a:custGeom>
            <a:avLst/>
            <a:gdLst/>
            <a:ahLst/>
            <a:cxnLst/>
            <a:rect l="l" t="t" r="r" b="b"/>
            <a:pathLst>
              <a:path w="3048000" h="8705850">
                <a:moveTo>
                  <a:pt x="3048000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048000" y="0"/>
                </a:lnTo>
                <a:lnTo>
                  <a:pt x="3048000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869107" y="1209674"/>
            <a:ext cx="3048000" cy="8705850"/>
          </a:xfrm>
          <a:custGeom>
            <a:avLst/>
            <a:gdLst/>
            <a:ahLst/>
            <a:cxnLst/>
            <a:rect l="l" t="t" r="r" b="b"/>
            <a:pathLst>
              <a:path w="3048000" h="8705850">
                <a:moveTo>
                  <a:pt x="3048000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048000" y="0"/>
                </a:lnTo>
                <a:lnTo>
                  <a:pt x="3048000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210264" y="1209674"/>
            <a:ext cx="3248025" cy="8705850"/>
          </a:xfrm>
          <a:custGeom>
            <a:avLst/>
            <a:gdLst/>
            <a:ahLst/>
            <a:cxnLst/>
            <a:rect l="l" t="t" r="r" b="b"/>
            <a:pathLst>
              <a:path w="3248025" h="8705850">
                <a:moveTo>
                  <a:pt x="3248025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248025" y="0"/>
                </a:lnTo>
                <a:lnTo>
                  <a:pt x="3248025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17153" y="8256574"/>
            <a:ext cx="1423670" cy="1420495"/>
          </a:xfrm>
          <a:custGeom>
            <a:avLst/>
            <a:gdLst/>
            <a:ahLst/>
            <a:cxnLst/>
            <a:rect l="l" t="t" r="r" b="b"/>
            <a:pathLst>
              <a:path w="1423670" h="1420495">
                <a:moveTo>
                  <a:pt x="1423091" y="1420243"/>
                </a:moveTo>
                <a:lnTo>
                  <a:pt x="0" y="1420243"/>
                </a:lnTo>
                <a:lnTo>
                  <a:pt x="0" y="0"/>
                </a:lnTo>
                <a:lnTo>
                  <a:pt x="1423091" y="1420243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472354" y="1209690"/>
            <a:ext cx="3086099" cy="476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869107" y="1209674"/>
            <a:ext cx="3047999" cy="476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10262" y="1209674"/>
            <a:ext cx="3248040" cy="47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5546" y="1209690"/>
            <a:ext cx="6608301" cy="27571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0500"/>
              </a:lnSpc>
              <a:spcBef>
                <a:spcPts val="500"/>
              </a:spcBef>
            </a:pPr>
            <a:r>
              <a:rPr sz="8800" b="0" i="1" spc="-190" dirty="0">
                <a:latin typeface="Verdana"/>
                <a:cs typeface="Verdana"/>
              </a:rPr>
              <a:t>T</a:t>
            </a:r>
            <a:r>
              <a:rPr sz="8800" b="0" i="1" spc="-550" dirty="0">
                <a:latin typeface="Verdana"/>
                <a:cs typeface="Verdana"/>
              </a:rPr>
              <a:t>O</a:t>
            </a:r>
            <a:r>
              <a:rPr sz="8800" b="0" i="1" spc="-825" dirty="0">
                <a:latin typeface="Verdana"/>
                <a:cs typeface="Verdana"/>
              </a:rPr>
              <a:t>G</a:t>
            </a:r>
            <a:r>
              <a:rPr sz="8800" b="0" i="1" spc="-790" dirty="0">
                <a:latin typeface="Verdana"/>
                <a:cs typeface="Verdana"/>
              </a:rPr>
              <a:t>E</a:t>
            </a:r>
            <a:r>
              <a:rPr sz="8800" b="0" i="1" spc="-190" dirty="0">
                <a:latin typeface="Verdana"/>
                <a:cs typeface="Verdana"/>
              </a:rPr>
              <a:t>T</a:t>
            </a:r>
            <a:r>
              <a:rPr sz="8800" b="0" i="1" spc="-405" dirty="0">
                <a:latin typeface="Verdana"/>
                <a:cs typeface="Verdana"/>
              </a:rPr>
              <a:t>H</a:t>
            </a:r>
            <a:r>
              <a:rPr sz="8800" b="0" i="1" spc="-790" dirty="0">
                <a:latin typeface="Verdana"/>
                <a:cs typeface="Verdana"/>
              </a:rPr>
              <a:t>E</a:t>
            </a:r>
            <a:r>
              <a:rPr sz="8800" b="0" i="1" spc="-415" dirty="0">
                <a:latin typeface="Verdana"/>
                <a:cs typeface="Verdana"/>
              </a:rPr>
              <a:t>R </a:t>
            </a:r>
            <a:r>
              <a:rPr sz="8800" b="0" i="1" spc="-280" dirty="0">
                <a:latin typeface="Verdana"/>
                <a:cs typeface="Verdana"/>
              </a:rPr>
              <a:t> </a:t>
            </a:r>
            <a:r>
              <a:rPr sz="8800" b="0" i="1" spc="-475" dirty="0">
                <a:latin typeface="Verdana"/>
                <a:cs typeface="Verdana"/>
              </a:rPr>
              <a:t>TECH</a:t>
            </a:r>
            <a:endParaRPr sz="88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8961" y="1209674"/>
            <a:ext cx="3048000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29845" marR="287020">
              <a:lnSpc>
                <a:spcPct val="136200"/>
              </a:lnSpc>
              <a:tabLst>
                <a:tab pos="878205" algn="l"/>
                <a:tab pos="1075690" algn="l"/>
                <a:tab pos="1725930" algn="l"/>
              </a:tabLst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NÃ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O	</a:t>
            </a: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APENA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S  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TRANS,	</a:t>
            </a:r>
            <a:r>
              <a:rPr sz="2800" b="1" spc="200" dirty="0">
                <a:solidFill>
                  <a:srgbClr val="111B1D"/>
                </a:solidFill>
                <a:latin typeface="Arimo"/>
                <a:cs typeface="Arimo"/>
              </a:rPr>
              <a:t>MAS  CIS	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TAMBEM  </a:t>
            </a:r>
            <a:r>
              <a:rPr sz="2800" b="1" spc="240" dirty="0">
                <a:solidFill>
                  <a:srgbClr val="111B1D"/>
                </a:solidFill>
                <a:latin typeface="Arimo"/>
                <a:cs typeface="Arimo"/>
              </a:rPr>
              <a:t>PODE!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69107" y="1209674"/>
            <a:ext cx="3047999" cy="753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86995" marR="92075">
              <a:lnSpc>
                <a:spcPct val="136200"/>
              </a:lnSpc>
            </a:pPr>
            <a:r>
              <a:rPr sz="3200" b="1" spc="305" dirty="0" smtClean="0">
                <a:solidFill>
                  <a:srgbClr val="00B0F0"/>
                </a:solidFill>
                <a:latin typeface="Arimo"/>
                <a:cs typeface="Arimo"/>
              </a:rPr>
              <a:t>T</a:t>
            </a:r>
            <a:r>
              <a:rPr sz="3200" b="1" spc="305" dirty="0" smtClean="0">
                <a:solidFill>
                  <a:srgbClr val="FF66FF"/>
                </a:solidFill>
                <a:latin typeface="Arimo"/>
                <a:cs typeface="Arimo"/>
              </a:rPr>
              <a:t>R</a:t>
            </a:r>
            <a:r>
              <a:rPr sz="3200" b="1" spc="305" dirty="0" smtClean="0">
                <a:solidFill>
                  <a:srgbClr val="00B0F0"/>
                </a:solidFill>
                <a:latin typeface="Arimo"/>
                <a:cs typeface="Arimo"/>
              </a:rPr>
              <a:t>A</a:t>
            </a:r>
            <a:r>
              <a:rPr sz="3200" b="1" spc="305" dirty="0" smtClean="0">
                <a:solidFill>
                  <a:srgbClr val="FF66FF"/>
                </a:solidFill>
                <a:latin typeface="Arimo"/>
                <a:cs typeface="Arimo"/>
              </a:rPr>
              <a:t>N</a:t>
            </a:r>
            <a:r>
              <a:rPr sz="3200" b="1" spc="305" dirty="0" smtClean="0">
                <a:solidFill>
                  <a:srgbClr val="00B0F0"/>
                </a:solidFill>
                <a:latin typeface="Arimo"/>
                <a:cs typeface="Arimo"/>
              </a:rPr>
              <a:t>S</a:t>
            </a:r>
            <a:r>
              <a:rPr lang="pt-BR" sz="2000" b="1" spc="305" dirty="0" smtClean="0">
                <a:latin typeface="Arimo"/>
                <a:cs typeface="Arimo"/>
              </a:rPr>
              <a:t>FORME</a:t>
            </a:r>
            <a:r>
              <a:rPr lang="pt-BR" sz="2000" b="1" spc="305" dirty="0" smtClean="0">
                <a:solidFill>
                  <a:srgbClr val="00B0F0"/>
                </a:solidFill>
                <a:latin typeface="Arimo"/>
                <a:cs typeface="Arimo"/>
              </a:rPr>
              <a:t> </a:t>
            </a:r>
            <a:r>
              <a:rPr lang="pt-BR" sz="2800" b="1" spc="305" dirty="0" smtClean="0">
                <a:latin typeface="Arimo"/>
                <a:cs typeface="Arimo"/>
              </a:rPr>
              <a:t>SEU</a:t>
            </a:r>
            <a:r>
              <a:rPr lang="pt-BR" sz="2800" b="1" spc="305" dirty="0" smtClean="0">
                <a:solidFill>
                  <a:srgbClr val="00B0F0"/>
                </a:solidFill>
                <a:latin typeface="Arimo"/>
                <a:cs typeface="Arimo"/>
              </a:rPr>
              <a:t> </a:t>
            </a:r>
          </a:p>
          <a:p>
            <a:pPr marL="86995" marR="92075">
              <a:lnSpc>
                <a:spcPct val="136200"/>
              </a:lnSpc>
            </a:pPr>
            <a:r>
              <a:rPr sz="2800" b="1" spc="270" dirty="0" smtClean="0">
                <a:solidFill>
                  <a:srgbClr val="111B1D"/>
                </a:solidFill>
                <a:latin typeface="Arimo"/>
                <a:cs typeface="Arimo"/>
              </a:rPr>
              <a:t>AMBIENTE!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10264" y="1209674"/>
            <a:ext cx="3248025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86995" marR="1297940">
              <a:lnSpc>
                <a:spcPct val="136200"/>
              </a:lnSpc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CURSOS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,  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VAGAS,</a:t>
            </a:r>
            <a:endParaRPr sz="2800" dirty="0">
              <a:latin typeface="Arimo"/>
              <a:cs typeface="Arimo"/>
            </a:endParaRPr>
          </a:p>
          <a:p>
            <a:pPr marL="86995" marR="94615">
              <a:lnSpc>
                <a:spcPts val="4580"/>
              </a:lnSpc>
              <a:spcBef>
                <a:spcPts val="350"/>
              </a:spcBef>
              <a:tabLst>
                <a:tab pos="501015" algn="l"/>
              </a:tabLst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INFORMAÇÕE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S  E	</a:t>
            </a:r>
            <a:r>
              <a:rPr sz="2800" b="1" spc="265" dirty="0">
                <a:solidFill>
                  <a:srgbClr val="111B1D"/>
                </a:solidFill>
                <a:latin typeface="Arimo"/>
                <a:cs typeface="Arimo"/>
              </a:rPr>
              <a:t>SUPORTE.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16" name="object 3"/>
          <p:cNvSpPr/>
          <p:nvPr/>
        </p:nvSpPr>
        <p:spPr>
          <a:xfrm>
            <a:off x="707116" y="4294234"/>
            <a:ext cx="3701678" cy="3352800"/>
          </a:xfrm>
          <a:custGeom>
            <a:avLst/>
            <a:gdLst/>
            <a:ahLst/>
            <a:cxnLst/>
            <a:rect l="l" t="t" r="r" b="b"/>
            <a:pathLst>
              <a:path w="3048000" h="8705850">
                <a:moveTo>
                  <a:pt x="3048000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048000" y="0"/>
                </a:lnTo>
                <a:lnTo>
                  <a:pt x="3048000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 descr="C:\Users\rosimeire\Desktop\Faculdade\Projeto individual\projeto-modelo-individual-1ads-202-main\projeto-site\public\logotip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3590154"/>
            <a:ext cx="8011510" cy="4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627" y="2"/>
            <a:ext cx="1905" cy="10287000"/>
          </a:xfrm>
          <a:custGeom>
            <a:avLst/>
            <a:gdLst/>
            <a:ahLst/>
            <a:cxnLst/>
            <a:rect l="l" t="t" r="r" b="b"/>
            <a:pathLst>
              <a:path w="1905" h="10287000">
                <a:moveTo>
                  <a:pt x="0" y="10287000"/>
                </a:moveTo>
                <a:lnTo>
                  <a:pt x="1371" y="10287000"/>
                </a:lnTo>
                <a:lnTo>
                  <a:pt x="137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7466330" cy="10287000"/>
          </a:xfrm>
          <a:custGeom>
            <a:avLst/>
            <a:gdLst/>
            <a:ahLst/>
            <a:cxnLst/>
            <a:rect l="l" t="t" r="r" b="b"/>
            <a:pathLst>
              <a:path w="7466330" h="10287000">
                <a:moveTo>
                  <a:pt x="0" y="10287000"/>
                </a:moveTo>
                <a:lnTo>
                  <a:pt x="7466228" y="10287000"/>
                </a:lnTo>
                <a:lnTo>
                  <a:pt x="746622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2"/>
            <a:ext cx="18286628" cy="10287000"/>
            <a:chOff x="0" y="2"/>
            <a:chExt cx="18286628" cy="10287000"/>
          </a:xfrm>
        </p:grpSpPr>
        <p:sp>
          <p:nvSpPr>
            <p:cNvPr id="5" name="object 5"/>
            <p:cNvSpPr/>
            <p:nvPr/>
          </p:nvSpPr>
          <p:spPr>
            <a:xfrm>
              <a:off x="7466228" y="2"/>
              <a:ext cx="10820400" cy="10287000"/>
            </a:xfrm>
            <a:custGeom>
              <a:avLst/>
              <a:gdLst/>
              <a:ahLst/>
              <a:cxnLst/>
              <a:rect l="l" t="t" r="r" b="b"/>
              <a:pathLst>
                <a:path w="10820400" h="10287000">
                  <a:moveTo>
                    <a:pt x="108204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820400" y="0"/>
                  </a:lnTo>
                  <a:lnTo>
                    <a:pt x="10820400" y="1028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6548872" y="8546642"/>
              <a:ext cx="1420495" cy="1423670"/>
            </a:xfrm>
            <a:custGeom>
              <a:avLst/>
              <a:gdLst/>
              <a:ahLst/>
              <a:cxnLst/>
              <a:rect l="l" t="t" r="r" b="b"/>
              <a:pathLst>
                <a:path w="1420494" h="1423670">
                  <a:moveTo>
                    <a:pt x="1420243" y="0"/>
                  </a:moveTo>
                  <a:lnTo>
                    <a:pt x="1420243" y="1423091"/>
                  </a:lnTo>
                  <a:lnTo>
                    <a:pt x="0" y="1423091"/>
                  </a:lnTo>
                  <a:lnTo>
                    <a:pt x="1420243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"/>
              <a:ext cx="8134349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81022" y="478334"/>
            <a:ext cx="4407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i="1" spc="-500" dirty="0">
                <a:solidFill>
                  <a:srgbClr val="FF66C3"/>
                </a:solidFill>
                <a:latin typeface="Verdana"/>
                <a:cs typeface="Verdana"/>
              </a:rPr>
              <a:t>V</a:t>
            </a:r>
            <a:r>
              <a:rPr sz="8000" b="0" i="1" spc="-330" dirty="0">
                <a:solidFill>
                  <a:srgbClr val="FF66C3"/>
                </a:solidFill>
                <a:latin typeface="Verdana"/>
                <a:cs typeface="Verdana"/>
              </a:rPr>
              <a:t>A</a:t>
            </a:r>
            <a:r>
              <a:rPr sz="8000" b="0" i="1" spc="-285" dirty="0">
                <a:solidFill>
                  <a:srgbClr val="FF66C3"/>
                </a:solidFill>
                <a:latin typeface="Verdana"/>
                <a:cs typeface="Verdana"/>
              </a:rPr>
              <a:t>L</a:t>
            </a:r>
            <a:r>
              <a:rPr sz="8000" b="0" i="1" spc="-505" dirty="0">
                <a:solidFill>
                  <a:srgbClr val="FF66C3"/>
                </a:solidFill>
                <a:latin typeface="Verdana"/>
                <a:cs typeface="Verdana"/>
              </a:rPr>
              <a:t>O</a:t>
            </a:r>
            <a:r>
              <a:rPr sz="8000" b="0" i="1" spc="-185" dirty="0">
                <a:solidFill>
                  <a:srgbClr val="FF66C3"/>
                </a:solidFill>
                <a:latin typeface="Verdana"/>
                <a:cs typeface="Verdana"/>
              </a:rPr>
              <a:t>R</a:t>
            </a:r>
            <a:r>
              <a:rPr sz="8000" b="0" i="1" spc="-720" dirty="0">
                <a:solidFill>
                  <a:srgbClr val="FF66C3"/>
                </a:solidFill>
                <a:latin typeface="Verdana"/>
                <a:cs typeface="Verdana"/>
              </a:rPr>
              <a:t>E</a:t>
            </a:r>
            <a:r>
              <a:rPr sz="8000" b="0" i="1" spc="-775" dirty="0">
                <a:solidFill>
                  <a:srgbClr val="FF66C3"/>
                </a:solidFill>
                <a:latin typeface="Verdana"/>
                <a:cs typeface="Verdana"/>
              </a:rPr>
              <a:t>S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6975" y="2171700"/>
            <a:ext cx="37179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0530" algn="ctr">
              <a:lnSpc>
                <a:spcPct val="100000"/>
              </a:lnSpc>
              <a:spcBef>
                <a:spcPts val="100"/>
              </a:spcBef>
            </a:pPr>
            <a:r>
              <a:rPr sz="5400" spc="-70" dirty="0" smtClean="0">
                <a:latin typeface="Noto Sans"/>
                <a:cs typeface="Noto Sans"/>
              </a:rPr>
              <a:t>Coragem</a:t>
            </a:r>
            <a:endParaRPr sz="5400" dirty="0">
              <a:latin typeface="Noto Sans"/>
              <a:cs typeface="Noto San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1529849" y="3727231"/>
            <a:ext cx="3911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spc="-25" dirty="0" smtClean="0">
                <a:latin typeface="Noto Sans"/>
                <a:cs typeface="Noto Sans"/>
              </a:rPr>
              <a:t>Pe</a:t>
            </a:r>
            <a:r>
              <a:rPr lang="pt-BR" sz="5400" spc="-35" dirty="0" smtClean="0">
                <a:latin typeface="Noto Sans"/>
                <a:cs typeface="Noto Sans"/>
              </a:rPr>
              <a:t>r</a:t>
            </a:r>
            <a:r>
              <a:rPr lang="pt-BR" sz="5400" spc="-20" dirty="0" smtClean="0">
                <a:latin typeface="Noto Sans"/>
                <a:cs typeface="Noto Sans"/>
              </a:rPr>
              <a:t>s</a:t>
            </a:r>
            <a:r>
              <a:rPr lang="pt-BR" sz="5400" spc="-30" dirty="0" smtClean="0">
                <a:latin typeface="Noto Sans"/>
                <a:cs typeface="Noto Sans"/>
              </a:rPr>
              <a:t>i</a:t>
            </a:r>
            <a:r>
              <a:rPr lang="pt-BR" sz="5400" spc="-20" dirty="0" smtClean="0">
                <a:latin typeface="Noto Sans"/>
                <a:cs typeface="Noto Sans"/>
              </a:rPr>
              <a:t>s</a:t>
            </a:r>
            <a:r>
              <a:rPr lang="pt-BR" sz="5400" spc="-50" dirty="0" smtClean="0">
                <a:latin typeface="Noto Sans"/>
                <a:cs typeface="Noto Sans"/>
              </a:rPr>
              <a:t>t</a:t>
            </a:r>
            <a:r>
              <a:rPr lang="pt-BR" sz="5400" spc="-25" dirty="0" smtClean="0">
                <a:latin typeface="Noto Sans"/>
                <a:cs typeface="Noto Sans"/>
              </a:rPr>
              <a:t>ê</a:t>
            </a:r>
            <a:r>
              <a:rPr lang="pt-BR" sz="5400" spc="-30" dirty="0" smtClean="0">
                <a:latin typeface="Noto Sans"/>
                <a:cs typeface="Noto Sans"/>
              </a:rPr>
              <a:t>nci</a:t>
            </a:r>
            <a:r>
              <a:rPr lang="pt-BR" sz="5400" spc="-20" dirty="0" smtClean="0">
                <a:latin typeface="Noto Sans"/>
                <a:cs typeface="Noto Sans"/>
              </a:rPr>
              <a:t>a</a:t>
            </a:r>
            <a:endParaRPr lang="pt-BR" sz="5400" dirty="0"/>
          </a:p>
        </p:txBody>
      </p:sp>
      <p:sp>
        <p:nvSpPr>
          <p:cNvPr id="14" name="Retângulo 13"/>
          <p:cNvSpPr/>
          <p:nvPr/>
        </p:nvSpPr>
        <p:spPr>
          <a:xfrm>
            <a:off x="11961113" y="5071689"/>
            <a:ext cx="2908490" cy="138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algn="ctr">
              <a:lnSpc>
                <a:spcPct val="154900"/>
              </a:lnSpc>
              <a:spcBef>
                <a:spcPts val="1900"/>
              </a:spcBef>
            </a:pPr>
            <a:r>
              <a:rPr lang="pt-BR" sz="5400" spc="-25" dirty="0" smtClean="0">
                <a:latin typeface="Noto Sans"/>
                <a:cs typeface="Noto Sans"/>
              </a:rPr>
              <a:t>Respeito</a:t>
            </a:r>
            <a:endParaRPr lang="pt-BR" sz="5400" dirty="0">
              <a:latin typeface="Noto Sans"/>
              <a:cs typeface="Noto San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2103732" y="7044035"/>
            <a:ext cx="2565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63830" algn="ctr">
              <a:lnSpc>
                <a:spcPct val="100000"/>
              </a:lnSpc>
              <a:spcBef>
                <a:spcPts val="4615"/>
              </a:spcBef>
            </a:pPr>
            <a:r>
              <a:rPr lang="pt-BR" sz="5400" dirty="0" smtClean="0">
                <a:latin typeface="Noto Sans"/>
                <a:cs typeface="Noto Sans"/>
              </a:rPr>
              <a:t>E</a:t>
            </a:r>
            <a:r>
              <a:rPr lang="pt-BR" sz="5400" spc="-25" dirty="0" smtClean="0">
                <a:latin typeface="Noto Sans"/>
                <a:cs typeface="Noto Sans"/>
              </a:rPr>
              <a:t> amor</a:t>
            </a:r>
            <a:endParaRPr lang="pt-BR" sz="5400" dirty="0">
              <a:latin typeface="Noto Sans"/>
              <a:cs typeface="Noto Sans"/>
            </a:endParaRPr>
          </a:p>
        </p:txBody>
      </p:sp>
      <p:pic>
        <p:nvPicPr>
          <p:cNvPr id="1026" name="Picture 2" descr="Coração - PNG Transparent -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428" y="7967365"/>
            <a:ext cx="920918" cy="8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958"/>
            <a:ext cx="4952999" cy="955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744059" y="11"/>
            <a:ext cx="8300720" cy="4884420"/>
          </a:xfrm>
          <a:custGeom>
            <a:avLst/>
            <a:gdLst/>
            <a:ahLst/>
            <a:cxnLst/>
            <a:rect l="l" t="t" r="r" b="b"/>
            <a:pathLst>
              <a:path w="8300719" h="4884420">
                <a:moveTo>
                  <a:pt x="8300339" y="0"/>
                </a:moveTo>
                <a:lnTo>
                  <a:pt x="499376" y="0"/>
                </a:lnTo>
                <a:lnTo>
                  <a:pt x="499376" y="1992122"/>
                </a:lnTo>
                <a:lnTo>
                  <a:pt x="0" y="2491498"/>
                </a:lnTo>
                <a:lnTo>
                  <a:pt x="499376" y="2990875"/>
                </a:lnTo>
                <a:lnTo>
                  <a:pt x="499376" y="4884102"/>
                </a:lnTo>
                <a:lnTo>
                  <a:pt x="8300339" y="4884102"/>
                </a:lnTo>
                <a:lnTo>
                  <a:pt x="8300339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62858" y="338967"/>
            <a:ext cx="4925110" cy="9601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243436" y="5152681"/>
            <a:ext cx="8319770" cy="4800600"/>
          </a:xfrm>
          <a:custGeom>
            <a:avLst/>
            <a:gdLst/>
            <a:ahLst/>
            <a:cxnLst/>
            <a:rect l="l" t="t" r="r" b="b"/>
            <a:pathLst>
              <a:path w="8319769" h="4800600">
                <a:moveTo>
                  <a:pt x="8319389" y="2322728"/>
                </a:moveTo>
                <a:lnTo>
                  <a:pt x="7800975" y="1804314"/>
                </a:lnTo>
                <a:lnTo>
                  <a:pt x="7800975" y="0"/>
                </a:lnTo>
                <a:lnTo>
                  <a:pt x="0" y="0"/>
                </a:lnTo>
                <a:lnTo>
                  <a:pt x="0" y="4800600"/>
                </a:lnTo>
                <a:lnTo>
                  <a:pt x="7800975" y="4800600"/>
                </a:lnTo>
                <a:lnTo>
                  <a:pt x="7800975" y="2841155"/>
                </a:lnTo>
                <a:lnTo>
                  <a:pt x="8319389" y="2322728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DIFICULDADES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66253" y="1668373"/>
            <a:ext cx="5274945" cy="2327275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34"/>
              </a:spcBef>
            </a:pPr>
            <a:r>
              <a:rPr sz="5600" b="1" spc="355" dirty="0">
                <a:solidFill>
                  <a:srgbClr val="FFFFFF"/>
                </a:solidFill>
                <a:latin typeface="Arimo"/>
                <a:cs typeface="Arimo"/>
              </a:rPr>
              <a:t>Equipamento.</a:t>
            </a:r>
            <a:endParaRPr sz="5600" dirty="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  <a:tabLst>
                <a:tab pos="578485" algn="l"/>
                <a:tab pos="1127125" algn="l"/>
              </a:tabLst>
            </a:pPr>
            <a:r>
              <a:rPr sz="4200" b="1" dirty="0">
                <a:solidFill>
                  <a:srgbClr val="FFFFFF"/>
                </a:solidFill>
                <a:latin typeface="Arimo"/>
                <a:cs typeface="Arimo"/>
              </a:rPr>
              <a:t>E	o	</a:t>
            </a:r>
            <a:r>
              <a:rPr sz="4200" b="1" spc="260" dirty="0">
                <a:solidFill>
                  <a:srgbClr val="FFFFFF"/>
                </a:solidFill>
                <a:latin typeface="Arimo"/>
                <a:cs typeface="Arimo"/>
              </a:rPr>
              <a:t>restante...</a:t>
            </a:r>
            <a:endParaRPr sz="4200" dirty="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3443" y="5140847"/>
            <a:ext cx="7800975" cy="1380506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5"/>
              </a:spcBef>
            </a:pPr>
            <a:r>
              <a:rPr sz="7200" b="1" spc="350" dirty="0" smtClean="0">
                <a:solidFill>
                  <a:srgbClr val="FFFFFF"/>
                </a:solidFill>
                <a:latin typeface="Arimo"/>
                <a:cs typeface="Arimo"/>
              </a:rPr>
              <a:t>AGRADEÇO</a:t>
            </a:r>
          </a:p>
        </p:txBody>
      </p:sp>
      <p:sp>
        <p:nvSpPr>
          <p:cNvPr id="10" name="object 7"/>
          <p:cNvSpPr txBox="1"/>
          <p:nvPr/>
        </p:nvSpPr>
        <p:spPr>
          <a:xfrm>
            <a:off x="7008653" y="6286500"/>
            <a:ext cx="4390143" cy="1094529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34"/>
              </a:spcBef>
            </a:pPr>
            <a:r>
              <a:rPr lang="pt-BR" sz="4000" b="1" spc="355" dirty="0" smtClean="0">
                <a:solidFill>
                  <a:srgbClr val="FFFFFF"/>
                </a:solidFill>
                <a:latin typeface="Arimo"/>
                <a:cs typeface="Arimo"/>
              </a:rPr>
              <a:t>Bandtec</a:t>
            </a:r>
            <a:endParaRPr sz="4000" dirty="0">
              <a:latin typeface="Arimo"/>
              <a:cs typeface="Arimo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6948858" y="7005716"/>
            <a:ext cx="4390143" cy="1094529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34"/>
              </a:spcBef>
            </a:pPr>
            <a:r>
              <a:rPr lang="pt-BR" sz="4000" b="1" spc="355" dirty="0" smtClean="0">
                <a:solidFill>
                  <a:srgbClr val="FFFFFF"/>
                </a:solidFill>
                <a:latin typeface="Arimo"/>
                <a:cs typeface="Arimo"/>
              </a:rPr>
              <a:t>Amigos</a:t>
            </a:r>
            <a:endParaRPr sz="4000" dirty="0">
              <a:latin typeface="Arimo"/>
              <a:cs typeface="Arimo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6948858" y="7734300"/>
            <a:ext cx="4390143" cy="1094529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34"/>
              </a:spcBef>
            </a:pPr>
            <a:r>
              <a:rPr lang="pt-BR" sz="4000" b="1" spc="355" dirty="0" smtClean="0">
                <a:solidFill>
                  <a:srgbClr val="FFFFFF"/>
                </a:solidFill>
                <a:latin typeface="Arimo"/>
                <a:cs typeface="Arimo"/>
              </a:rPr>
              <a:t>Família</a:t>
            </a:r>
            <a:endParaRPr sz="4000" dirty="0">
              <a:latin typeface="Arimo"/>
              <a:cs typeface="Arimo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295849" y="8496300"/>
            <a:ext cx="8214943" cy="1094529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34"/>
              </a:spcBef>
            </a:pPr>
            <a:r>
              <a:rPr lang="pt-BR" sz="4000" b="1" spc="355" dirty="0" smtClean="0">
                <a:solidFill>
                  <a:srgbClr val="FFFFFF"/>
                </a:solidFill>
                <a:latin typeface="Arimo"/>
                <a:cs typeface="Arimo"/>
              </a:rPr>
              <a:t>E especialmente para...</a:t>
            </a:r>
            <a:endParaRPr sz="4000" dirty="0">
              <a:latin typeface="Arimo"/>
              <a:cs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873190"/>
            <a:ext cx="9620249" cy="854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93582" y="797045"/>
            <a:ext cx="5583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i="1" spc="-470" dirty="0">
                <a:solidFill>
                  <a:srgbClr val="5270FF"/>
                </a:solidFill>
                <a:latin typeface="Verdana"/>
                <a:cs typeface="Verdana"/>
              </a:rPr>
              <a:t>OBRIGADO!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3280" y="2689911"/>
            <a:ext cx="4958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i="1" spc="-430" dirty="0">
                <a:solidFill>
                  <a:srgbClr val="5270FF"/>
                </a:solidFill>
                <a:latin typeface="Verdana"/>
                <a:cs typeface="Verdana"/>
              </a:rPr>
              <a:t>DÚVIDAS?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66861" y="8877275"/>
            <a:ext cx="64052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Noto Sans"/>
                <a:cs typeface="Noto Sans"/>
                <a:hlinkClick r:id="rId3"/>
              </a:rPr>
              <a:t>dylan.reboucas@bandtec.com.br</a:t>
            </a:r>
            <a:endParaRPr sz="3400" dirty="0"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92</Words>
  <Application>Microsoft Office PowerPoint</Application>
  <PresentationFormat>Personalizar</PresentationFormat>
  <Paragraphs>67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RA 01202071 Dylan</vt:lpstr>
      <vt:lpstr>QUEM SOU EU?</vt:lpstr>
      <vt:lpstr>TOGETHER  TECH</vt:lpstr>
      <vt:lpstr>VALORES</vt:lpstr>
      <vt:lpstr>DIFICULDADES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Dylan Colonhesi Rebouças</dc:title>
  <dc:creator>Dylan Colonhesi</dc:creator>
  <cp:keywords>DAENBygxDKM,BAEGFb8Vysc</cp:keywords>
  <cp:lastModifiedBy>Rosimeire Maria Colonhesi</cp:lastModifiedBy>
  <cp:revision>14</cp:revision>
  <dcterms:created xsi:type="dcterms:W3CDTF">2020-11-15T20:53:49Z</dcterms:created>
  <dcterms:modified xsi:type="dcterms:W3CDTF">2020-11-30T23:30:32Z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2020-11-15T00:00:00Z</vt:filetime>
  </property>
  <property fmtid="{D5CDD505-2E9C-101B-9397-08002B2CF9AE}" pid="3" name="Creator">
    <vt:lpwstr>Canva</vt:lpwstr>
  </property>
  <property fmtid="{D5CDD505-2E9C-101B-9397-08002B2CF9AE}" pid="4" name="LastSaved">
    <vt:filetime>2020-11-15T00:00:00Z</vt:filetime>
  </property>
</Properties>
</file>