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8" d="100"/>
          <a:sy n="48" d="100"/>
        </p:scale>
        <p:origin x="-384" y="1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mo"/>
                <a:cs typeface="Arim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mo"/>
                <a:cs typeface="Arim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mo"/>
                <a:cs typeface="Arim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2965" y="610353"/>
            <a:ext cx="7395845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mo"/>
                <a:cs typeface="Arim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43443" y="5140847"/>
            <a:ext cx="7801112" cy="4800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dylan.reboucas@bandtec.com.b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25666" y="716828"/>
            <a:ext cx="9239249" cy="88486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9920" y="1028699"/>
            <a:ext cx="8324850" cy="7715250"/>
          </a:xfrm>
          <a:custGeom>
            <a:avLst/>
            <a:gdLst/>
            <a:ahLst/>
            <a:cxnLst/>
            <a:rect l="l" t="t" r="r" b="b"/>
            <a:pathLst>
              <a:path w="8324850" h="7715250">
                <a:moveTo>
                  <a:pt x="8324850" y="7715250"/>
                </a:moveTo>
                <a:lnTo>
                  <a:pt x="0" y="7715250"/>
                </a:lnTo>
                <a:lnTo>
                  <a:pt x="0" y="0"/>
                </a:lnTo>
                <a:lnTo>
                  <a:pt x="8324850" y="0"/>
                </a:lnTo>
                <a:lnTo>
                  <a:pt x="8324850" y="7715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2680" y="1947344"/>
            <a:ext cx="3778885" cy="247586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600" spc="35" dirty="0">
                <a:solidFill>
                  <a:srgbClr val="111B1D"/>
                </a:solidFill>
              </a:rPr>
              <a:t>RA</a:t>
            </a:r>
            <a:r>
              <a:rPr sz="2600" spc="145" dirty="0">
                <a:solidFill>
                  <a:srgbClr val="111B1D"/>
                </a:solidFill>
              </a:rPr>
              <a:t> </a:t>
            </a:r>
            <a:r>
              <a:rPr sz="2600" spc="65" dirty="0">
                <a:solidFill>
                  <a:srgbClr val="111B1D"/>
                </a:solidFill>
              </a:rPr>
              <a:t>01202071</a:t>
            </a:r>
            <a:endParaRPr sz="2600"/>
          </a:p>
          <a:p>
            <a:pPr marL="12700">
              <a:lnSpc>
                <a:spcPct val="100000"/>
              </a:lnSpc>
              <a:spcBef>
                <a:spcPts val="1940"/>
              </a:spcBef>
            </a:pPr>
            <a:r>
              <a:rPr sz="11500" b="0" i="1" spc="-1315" dirty="0">
                <a:solidFill>
                  <a:srgbClr val="111B1D"/>
                </a:solidFill>
                <a:latin typeface="Verdana"/>
                <a:cs typeface="Verdana"/>
              </a:rPr>
              <a:t>D</a:t>
            </a:r>
            <a:r>
              <a:rPr sz="11500" b="0" i="1" spc="-969" dirty="0">
                <a:solidFill>
                  <a:srgbClr val="111B1D"/>
                </a:solidFill>
                <a:latin typeface="Verdana"/>
                <a:cs typeface="Verdana"/>
              </a:rPr>
              <a:t>y</a:t>
            </a:r>
            <a:r>
              <a:rPr sz="11500" b="0" i="1" spc="95" dirty="0">
                <a:solidFill>
                  <a:srgbClr val="111B1D"/>
                </a:solidFill>
                <a:latin typeface="Verdana"/>
                <a:cs typeface="Verdana"/>
              </a:rPr>
              <a:t>l</a:t>
            </a:r>
            <a:r>
              <a:rPr sz="11500" b="0" i="1" spc="-680" dirty="0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sz="11500" b="0" i="1" spc="-540" dirty="0">
                <a:solidFill>
                  <a:srgbClr val="111B1D"/>
                </a:solidFill>
                <a:latin typeface="Verdana"/>
                <a:cs typeface="Verdana"/>
              </a:rPr>
              <a:t>n</a:t>
            </a:r>
            <a:endParaRPr sz="115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2680" y="3950077"/>
            <a:ext cx="6598920" cy="3775075"/>
          </a:xfrm>
          <a:prstGeom prst="rect">
            <a:avLst/>
          </a:prstGeom>
        </p:spPr>
        <p:txBody>
          <a:bodyPr vert="horz" wrap="square" lIns="0" tIns="459105" rIns="0" bIns="0" rtlCol="0">
            <a:spAutoFit/>
          </a:bodyPr>
          <a:lstStyle/>
          <a:p>
            <a:pPr marL="12700" marR="5080">
              <a:lnSpc>
                <a:spcPct val="74500"/>
              </a:lnSpc>
              <a:spcBef>
                <a:spcPts val="3615"/>
              </a:spcBef>
            </a:pPr>
            <a:r>
              <a:rPr sz="11500" i="1" spc="-805" dirty="0">
                <a:solidFill>
                  <a:srgbClr val="111B1D"/>
                </a:solidFill>
                <a:latin typeface="Verdana"/>
                <a:cs typeface="Verdana"/>
              </a:rPr>
              <a:t>C</a:t>
            </a:r>
            <a:r>
              <a:rPr sz="11500" i="1" spc="-490" dirty="0">
                <a:solidFill>
                  <a:srgbClr val="111B1D"/>
                </a:solidFill>
                <a:latin typeface="Verdana"/>
                <a:cs typeface="Verdana"/>
              </a:rPr>
              <a:t>o</a:t>
            </a:r>
            <a:r>
              <a:rPr sz="11500" i="1" spc="95" dirty="0">
                <a:solidFill>
                  <a:srgbClr val="111B1D"/>
                </a:solidFill>
                <a:latin typeface="Verdana"/>
                <a:cs typeface="Verdana"/>
              </a:rPr>
              <a:t>l</a:t>
            </a:r>
            <a:r>
              <a:rPr sz="11500" i="1" spc="-490" dirty="0">
                <a:solidFill>
                  <a:srgbClr val="111B1D"/>
                </a:solidFill>
                <a:latin typeface="Verdana"/>
                <a:cs typeface="Verdana"/>
              </a:rPr>
              <a:t>o</a:t>
            </a:r>
            <a:r>
              <a:rPr sz="11500" i="1" spc="-660" dirty="0">
                <a:solidFill>
                  <a:srgbClr val="111B1D"/>
                </a:solidFill>
                <a:latin typeface="Verdana"/>
                <a:cs typeface="Verdana"/>
              </a:rPr>
              <a:t>nh</a:t>
            </a:r>
            <a:r>
              <a:rPr sz="11500" i="1" spc="-685" dirty="0">
                <a:solidFill>
                  <a:srgbClr val="111B1D"/>
                </a:solidFill>
                <a:latin typeface="Verdana"/>
                <a:cs typeface="Verdana"/>
              </a:rPr>
              <a:t>e</a:t>
            </a:r>
            <a:r>
              <a:rPr sz="11500" i="1" spc="-515" dirty="0">
                <a:solidFill>
                  <a:srgbClr val="111B1D"/>
                </a:solidFill>
                <a:latin typeface="Verdana"/>
                <a:cs typeface="Verdana"/>
              </a:rPr>
              <a:t>s</a:t>
            </a:r>
            <a:r>
              <a:rPr sz="11500" i="1" spc="240" dirty="0">
                <a:solidFill>
                  <a:srgbClr val="111B1D"/>
                </a:solidFill>
                <a:latin typeface="Verdana"/>
                <a:cs typeface="Verdana"/>
              </a:rPr>
              <a:t>i </a:t>
            </a:r>
            <a:r>
              <a:rPr sz="11500" i="1" spc="270" dirty="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sz="11500" i="1" spc="-555" dirty="0">
                <a:solidFill>
                  <a:srgbClr val="111B1D"/>
                </a:solidFill>
                <a:latin typeface="Verdana"/>
                <a:cs typeface="Verdana"/>
              </a:rPr>
              <a:t>Rebouças</a:t>
            </a:r>
            <a:endParaRPr sz="11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70"/>
              </a:spcBef>
              <a:tabLst>
                <a:tab pos="1072515" algn="l"/>
                <a:tab pos="2361565" algn="l"/>
                <a:tab pos="3422015" algn="l"/>
              </a:tabLst>
            </a:pPr>
            <a:r>
              <a:rPr sz="2400" dirty="0">
                <a:solidFill>
                  <a:srgbClr val="111B1D"/>
                </a:solidFill>
                <a:latin typeface="Arimo"/>
                <a:cs typeface="Arimo"/>
              </a:rPr>
              <a:t>S</a:t>
            </a:r>
            <a:r>
              <a:rPr sz="2400" spc="-335" dirty="0">
                <a:solidFill>
                  <a:srgbClr val="111B1D"/>
                </a:solidFill>
                <a:latin typeface="Arimo"/>
                <a:cs typeface="Arimo"/>
              </a:rPr>
              <a:t> </a:t>
            </a:r>
            <a:r>
              <a:rPr sz="2400" dirty="0">
                <a:solidFill>
                  <a:srgbClr val="111B1D"/>
                </a:solidFill>
                <a:latin typeface="Arimo"/>
                <a:cs typeface="Arimo"/>
              </a:rPr>
              <a:t>E</a:t>
            </a:r>
            <a:r>
              <a:rPr sz="2400" spc="-335" dirty="0">
                <a:solidFill>
                  <a:srgbClr val="111B1D"/>
                </a:solidFill>
                <a:latin typeface="Arimo"/>
                <a:cs typeface="Arimo"/>
              </a:rPr>
              <a:t> </a:t>
            </a:r>
            <a:r>
              <a:rPr sz="2400" dirty="0">
                <a:solidFill>
                  <a:srgbClr val="111B1D"/>
                </a:solidFill>
                <a:latin typeface="Arimo"/>
                <a:cs typeface="Arimo"/>
              </a:rPr>
              <a:t>J</a:t>
            </a:r>
            <a:r>
              <a:rPr sz="2400" spc="-335" dirty="0">
                <a:solidFill>
                  <a:srgbClr val="111B1D"/>
                </a:solidFill>
                <a:latin typeface="Arimo"/>
                <a:cs typeface="Arimo"/>
              </a:rPr>
              <a:t> </a:t>
            </a:r>
            <a:r>
              <a:rPr sz="2400" dirty="0">
                <a:solidFill>
                  <a:srgbClr val="111B1D"/>
                </a:solidFill>
                <a:latin typeface="Arimo"/>
                <a:cs typeface="Arimo"/>
              </a:rPr>
              <a:t>A	V</a:t>
            </a:r>
            <a:r>
              <a:rPr sz="2400" spc="-335" dirty="0">
                <a:solidFill>
                  <a:srgbClr val="111B1D"/>
                </a:solidFill>
                <a:latin typeface="Arimo"/>
                <a:cs typeface="Arimo"/>
              </a:rPr>
              <a:t> </a:t>
            </a:r>
            <a:r>
              <a:rPr sz="2400" dirty="0">
                <a:solidFill>
                  <a:srgbClr val="111B1D"/>
                </a:solidFill>
                <a:latin typeface="Arimo"/>
                <a:cs typeface="Arimo"/>
              </a:rPr>
              <a:t>O</a:t>
            </a:r>
            <a:r>
              <a:rPr sz="2400" spc="-335" dirty="0">
                <a:solidFill>
                  <a:srgbClr val="111B1D"/>
                </a:solidFill>
                <a:latin typeface="Arimo"/>
                <a:cs typeface="Arimo"/>
              </a:rPr>
              <a:t> </a:t>
            </a:r>
            <a:r>
              <a:rPr sz="2400" dirty="0">
                <a:solidFill>
                  <a:srgbClr val="111B1D"/>
                </a:solidFill>
                <a:latin typeface="Arimo"/>
                <a:cs typeface="Arimo"/>
              </a:rPr>
              <a:t>C</a:t>
            </a:r>
            <a:r>
              <a:rPr sz="2400" spc="-335" dirty="0">
                <a:solidFill>
                  <a:srgbClr val="111B1D"/>
                </a:solidFill>
                <a:latin typeface="Arimo"/>
                <a:cs typeface="Arimo"/>
              </a:rPr>
              <a:t> </a:t>
            </a:r>
            <a:r>
              <a:rPr sz="2400" dirty="0">
                <a:solidFill>
                  <a:srgbClr val="111B1D"/>
                </a:solidFill>
                <a:latin typeface="Arimo"/>
                <a:cs typeface="Arimo"/>
              </a:rPr>
              <a:t>Ê</a:t>
            </a:r>
            <a:r>
              <a:rPr sz="2400" spc="-335" dirty="0">
                <a:solidFill>
                  <a:srgbClr val="111B1D"/>
                </a:solidFill>
                <a:latin typeface="Arimo"/>
                <a:cs typeface="Arimo"/>
              </a:rPr>
              <a:t> </a:t>
            </a:r>
            <a:r>
              <a:rPr sz="2400" dirty="0">
                <a:solidFill>
                  <a:srgbClr val="111B1D"/>
                </a:solidFill>
                <a:latin typeface="Arimo"/>
                <a:cs typeface="Arimo"/>
              </a:rPr>
              <a:t>,	S</a:t>
            </a:r>
            <a:r>
              <a:rPr sz="2400" spc="-335" dirty="0">
                <a:solidFill>
                  <a:srgbClr val="111B1D"/>
                </a:solidFill>
                <a:latin typeface="Arimo"/>
                <a:cs typeface="Arimo"/>
              </a:rPr>
              <a:t> </a:t>
            </a:r>
            <a:r>
              <a:rPr sz="2400" dirty="0">
                <a:solidFill>
                  <a:srgbClr val="111B1D"/>
                </a:solidFill>
                <a:latin typeface="Arimo"/>
                <a:cs typeface="Arimo"/>
              </a:rPr>
              <a:t>E</a:t>
            </a:r>
            <a:r>
              <a:rPr sz="2400" spc="-335" dirty="0">
                <a:solidFill>
                  <a:srgbClr val="111B1D"/>
                </a:solidFill>
                <a:latin typeface="Arimo"/>
                <a:cs typeface="Arimo"/>
              </a:rPr>
              <a:t> </a:t>
            </a:r>
            <a:r>
              <a:rPr sz="2400" dirty="0">
                <a:solidFill>
                  <a:srgbClr val="111B1D"/>
                </a:solidFill>
                <a:latin typeface="Arimo"/>
                <a:cs typeface="Arimo"/>
              </a:rPr>
              <a:t>J</a:t>
            </a:r>
            <a:r>
              <a:rPr sz="2400" spc="-335" dirty="0">
                <a:solidFill>
                  <a:srgbClr val="111B1D"/>
                </a:solidFill>
                <a:latin typeface="Arimo"/>
                <a:cs typeface="Arimo"/>
              </a:rPr>
              <a:t> </a:t>
            </a:r>
            <a:r>
              <a:rPr sz="2400" dirty="0">
                <a:solidFill>
                  <a:srgbClr val="111B1D"/>
                </a:solidFill>
                <a:latin typeface="Arimo"/>
                <a:cs typeface="Arimo"/>
              </a:rPr>
              <a:t>A	F</a:t>
            </a:r>
            <a:r>
              <a:rPr sz="2400" spc="-340" dirty="0">
                <a:solidFill>
                  <a:srgbClr val="111B1D"/>
                </a:solidFill>
                <a:latin typeface="Arimo"/>
                <a:cs typeface="Arimo"/>
              </a:rPr>
              <a:t> </a:t>
            </a:r>
            <a:r>
              <a:rPr sz="2400" dirty="0">
                <a:solidFill>
                  <a:srgbClr val="111B1D"/>
                </a:solidFill>
                <a:latin typeface="Arimo"/>
                <a:cs typeface="Arimo"/>
              </a:rPr>
              <a:t>E</a:t>
            </a:r>
            <a:r>
              <a:rPr sz="2400" spc="-335" dirty="0">
                <a:solidFill>
                  <a:srgbClr val="111B1D"/>
                </a:solidFill>
                <a:latin typeface="Arimo"/>
                <a:cs typeface="Arimo"/>
              </a:rPr>
              <a:t> </a:t>
            </a:r>
            <a:r>
              <a:rPr sz="2400" dirty="0">
                <a:solidFill>
                  <a:srgbClr val="111B1D"/>
                </a:solidFill>
                <a:latin typeface="Arimo"/>
                <a:cs typeface="Arimo"/>
              </a:rPr>
              <a:t>L</a:t>
            </a:r>
            <a:r>
              <a:rPr sz="2400" spc="-340" dirty="0">
                <a:solidFill>
                  <a:srgbClr val="111B1D"/>
                </a:solidFill>
                <a:latin typeface="Arimo"/>
                <a:cs typeface="Arimo"/>
              </a:rPr>
              <a:t> </a:t>
            </a:r>
            <a:r>
              <a:rPr sz="2400" dirty="0">
                <a:solidFill>
                  <a:srgbClr val="111B1D"/>
                </a:solidFill>
                <a:latin typeface="Arimo"/>
                <a:cs typeface="Arimo"/>
              </a:rPr>
              <a:t>I</a:t>
            </a:r>
            <a:r>
              <a:rPr sz="2400" spc="-335" dirty="0">
                <a:solidFill>
                  <a:srgbClr val="111B1D"/>
                </a:solidFill>
                <a:latin typeface="Arimo"/>
                <a:cs typeface="Arimo"/>
              </a:rPr>
              <a:t> </a:t>
            </a:r>
            <a:r>
              <a:rPr sz="2400" dirty="0">
                <a:solidFill>
                  <a:srgbClr val="111B1D"/>
                </a:solidFill>
                <a:latin typeface="Arimo"/>
                <a:cs typeface="Arimo"/>
              </a:rPr>
              <a:t>Z</a:t>
            </a:r>
            <a:r>
              <a:rPr sz="2400" spc="-335" dirty="0">
                <a:solidFill>
                  <a:srgbClr val="111B1D"/>
                </a:solidFill>
                <a:latin typeface="Arimo"/>
                <a:cs typeface="Arimo"/>
              </a:rPr>
              <a:t> </a:t>
            </a:r>
            <a:r>
              <a:rPr sz="2400" dirty="0">
                <a:solidFill>
                  <a:srgbClr val="111B1D"/>
                </a:solidFill>
                <a:latin typeface="Arimo"/>
                <a:cs typeface="Arimo"/>
              </a:rPr>
              <a:t>.</a:t>
            </a:r>
            <a:endParaRPr sz="2400">
              <a:latin typeface="Arimo"/>
              <a:cs typeface="Arim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82200" y="7045622"/>
            <a:ext cx="1383665" cy="1386205"/>
          </a:xfrm>
          <a:custGeom>
            <a:avLst/>
            <a:gdLst/>
            <a:ahLst/>
            <a:cxnLst/>
            <a:rect l="l" t="t" r="r" b="b"/>
            <a:pathLst>
              <a:path w="1383665" h="1386204">
                <a:moveTo>
                  <a:pt x="1383134" y="0"/>
                </a:moveTo>
                <a:lnTo>
                  <a:pt x="1383134" y="1385907"/>
                </a:lnTo>
                <a:lnTo>
                  <a:pt x="0" y="1385907"/>
                </a:lnTo>
                <a:lnTo>
                  <a:pt x="1383134" y="0"/>
                </a:lnTo>
                <a:close/>
              </a:path>
            </a:pathLst>
          </a:custGeom>
          <a:solidFill>
            <a:srgbClr val="FF66C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28699"/>
            <a:ext cx="10299064" cy="8839201"/>
          </a:xfrm>
          <a:custGeom>
            <a:avLst/>
            <a:gdLst/>
            <a:ahLst/>
            <a:cxnLst/>
            <a:rect l="l" t="t" r="r" b="b"/>
            <a:pathLst>
              <a:path w="11732260" h="8667750">
                <a:moveTo>
                  <a:pt x="0" y="0"/>
                </a:moveTo>
                <a:lnTo>
                  <a:pt x="11731657" y="0"/>
                </a:lnTo>
                <a:lnTo>
                  <a:pt x="11731657" y="8667750"/>
                </a:lnTo>
                <a:lnTo>
                  <a:pt x="0" y="8667750"/>
                </a:lnTo>
                <a:lnTo>
                  <a:pt x="0" y="0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1461851"/>
            <a:ext cx="53930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i="1" spc="-320" dirty="0">
                <a:latin typeface="Verdana"/>
                <a:cs typeface="Verdana"/>
              </a:rPr>
              <a:t>QUEM </a:t>
            </a:r>
            <a:r>
              <a:rPr sz="6000" b="0" i="1" spc="-445" dirty="0">
                <a:latin typeface="Verdana"/>
                <a:cs typeface="Verdana"/>
              </a:rPr>
              <a:t>SOU</a:t>
            </a:r>
            <a:r>
              <a:rPr sz="6000" b="0" i="1" spc="-725" dirty="0">
                <a:latin typeface="Verdana"/>
                <a:cs typeface="Verdana"/>
              </a:rPr>
              <a:t> </a:t>
            </a:r>
            <a:r>
              <a:rPr sz="6000" b="0" i="1" spc="-345" dirty="0">
                <a:latin typeface="Verdana"/>
                <a:cs typeface="Verdana"/>
              </a:rPr>
              <a:t>EU?</a:t>
            </a:r>
            <a:endParaRPr sz="60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7320" y="2588099"/>
            <a:ext cx="8465185" cy="620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315">
              <a:lnSpc>
                <a:spcPct val="100000"/>
              </a:lnSpc>
              <a:spcBef>
                <a:spcPts val="100"/>
              </a:spcBef>
            </a:pPr>
            <a:r>
              <a:rPr sz="2800" spc="75" dirty="0">
                <a:solidFill>
                  <a:srgbClr val="FFFFFF"/>
                </a:solidFill>
                <a:latin typeface="Arimo"/>
                <a:cs typeface="Arimo"/>
              </a:rPr>
              <a:t>UM </a:t>
            </a:r>
            <a:r>
              <a:rPr sz="2800" spc="120" dirty="0">
                <a:solidFill>
                  <a:srgbClr val="FFFFFF"/>
                </a:solidFill>
                <a:latin typeface="Arimo"/>
                <a:cs typeface="Arimo"/>
              </a:rPr>
              <a:t>POUCO SOBRE MINHA</a:t>
            </a:r>
            <a:r>
              <a:rPr sz="2800" spc="915" dirty="0">
                <a:solidFill>
                  <a:srgbClr val="FFFFFF"/>
                </a:solidFill>
                <a:latin typeface="Arimo"/>
                <a:cs typeface="Arimo"/>
              </a:rPr>
              <a:t> </a:t>
            </a:r>
            <a:r>
              <a:rPr sz="2800" spc="135" dirty="0">
                <a:solidFill>
                  <a:srgbClr val="FFFFFF"/>
                </a:solidFill>
                <a:latin typeface="Arimo"/>
                <a:cs typeface="Arimo"/>
              </a:rPr>
              <a:t>HISTÓRIA</a:t>
            </a:r>
            <a:endParaRPr sz="2800" dirty="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 dirty="0">
              <a:latin typeface="Arimo"/>
              <a:cs typeface="Arimo"/>
            </a:endParaRPr>
          </a:p>
          <a:p>
            <a:pPr marL="26034">
              <a:lnSpc>
                <a:spcPct val="100000"/>
              </a:lnSpc>
              <a:tabLst>
                <a:tab pos="1094105" algn="l"/>
                <a:tab pos="1952625" algn="l"/>
                <a:tab pos="3796029" algn="l"/>
              </a:tabLst>
            </a:pPr>
            <a:r>
              <a:rPr sz="3600" spc="165" dirty="0">
                <a:solidFill>
                  <a:srgbClr val="FFFFFF"/>
                </a:solidFill>
                <a:latin typeface="Arimo"/>
                <a:cs typeface="Arimo"/>
              </a:rPr>
              <a:t>Sou	</a:t>
            </a:r>
            <a:r>
              <a:rPr sz="3600" spc="125" dirty="0">
                <a:solidFill>
                  <a:srgbClr val="FFFFFF"/>
                </a:solidFill>
                <a:latin typeface="Arimo"/>
                <a:cs typeface="Arimo"/>
              </a:rPr>
              <a:t>um	</a:t>
            </a:r>
            <a:r>
              <a:rPr sz="3600" spc="200" dirty="0">
                <a:solidFill>
                  <a:srgbClr val="FFFFFF"/>
                </a:solidFill>
                <a:latin typeface="Arimo"/>
                <a:cs typeface="Arimo"/>
              </a:rPr>
              <a:t>homem	trans</a:t>
            </a:r>
            <a:endParaRPr sz="3600" dirty="0">
              <a:latin typeface="Arimo"/>
              <a:cs typeface="Arimo"/>
            </a:endParaRPr>
          </a:p>
          <a:p>
            <a:pPr marL="26034">
              <a:lnSpc>
                <a:spcPct val="100000"/>
              </a:lnSpc>
              <a:spcBef>
                <a:spcPts val="2460"/>
              </a:spcBef>
              <a:tabLst>
                <a:tab pos="1977389" algn="l"/>
                <a:tab pos="2835910" algn="l"/>
                <a:tab pos="4120515" algn="l"/>
              </a:tabLst>
            </a:pPr>
            <a:r>
              <a:rPr sz="3600" spc="204" dirty="0">
                <a:solidFill>
                  <a:srgbClr val="FFFFFF"/>
                </a:solidFill>
                <a:latin typeface="Arimo"/>
                <a:cs typeface="Arimo"/>
              </a:rPr>
              <a:t>Sempre	</a:t>
            </a:r>
            <a:r>
              <a:rPr sz="3600" spc="125" dirty="0">
                <a:solidFill>
                  <a:srgbClr val="FFFFFF"/>
                </a:solidFill>
                <a:latin typeface="Arimo"/>
                <a:cs typeface="Arimo"/>
              </a:rPr>
              <a:t>me	</a:t>
            </a:r>
            <a:r>
              <a:rPr sz="3600" spc="200" dirty="0">
                <a:solidFill>
                  <a:srgbClr val="FFFFFF"/>
                </a:solidFill>
                <a:latin typeface="Arimo"/>
                <a:cs typeface="Arimo"/>
              </a:rPr>
              <a:t>senti	</a:t>
            </a:r>
            <a:r>
              <a:rPr sz="3600" spc="229" dirty="0">
                <a:solidFill>
                  <a:srgbClr val="FFFFFF"/>
                </a:solidFill>
                <a:latin typeface="Arimo"/>
                <a:cs typeface="Arimo"/>
              </a:rPr>
              <a:t>''diferente''</a:t>
            </a:r>
            <a:endParaRPr sz="3600" dirty="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075"/>
              </a:spcBef>
              <a:tabLst>
                <a:tab pos="1735455" algn="l"/>
                <a:tab pos="3014345" algn="l"/>
                <a:tab pos="3872229" algn="l"/>
              </a:tabLst>
            </a:pPr>
            <a:r>
              <a:rPr sz="3600" spc="204" dirty="0">
                <a:solidFill>
                  <a:srgbClr val="FFFFFF"/>
                </a:solidFill>
                <a:latin typeface="Arimo"/>
                <a:cs typeface="Arimo"/>
              </a:rPr>
              <a:t>Passei	</a:t>
            </a:r>
            <a:r>
              <a:rPr sz="3600" spc="185" dirty="0">
                <a:solidFill>
                  <a:srgbClr val="FFFFFF"/>
                </a:solidFill>
                <a:latin typeface="Arimo"/>
                <a:cs typeface="Arimo"/>
              </a:rPr>
              <a:t>anos	</a:t>
            </a:r>
            <a:r>
              <a:rPr sz="3600" spc="125" dirty="0">
                <a:solidFill>
                  <a:srgbClr val="FFFFFF"/>
                </a:solidFill>
                <a:latin typeface="Arimo"/>
                <a:cs typeface="Arimo"/>
              </a:rPr>
              <a:t>me	</a:t>
            </a:r>
            <a:r>
              <a:rPr sz="3600" spc="229" dirty="0">
                <a:solidFill>
                  <a:srgbClr val="FFFFFF"/>
                </a:solidFill>
                <a:latin typeface="Arimo"/>
                <a:cs typeface="Arimo"/>
              </a:rPr>
              <a:t>''escondendo''</a:t>
            </a:r>
            <a:endParaRPr sz="3600" dirty="0">
              <a:latin typeface="Arimo"/>
              <a:cs typeface="Arimo"/>
            </a:endParaRPr>
          </a:p>
          <a:p>
            <a:pPr marL="12700" marR="5080">
              <a:lnSpc>
                <a:spcPct val="109400"/>
              </a:lnSpc>
              <a:spcBef>
                <a:spcPts val="2480"/>
              </a:spcBef>
              <a:tabLst>
                <a:tab pos="1341755" algn="l"/>
                <a:tab pos="1576705" algn="l"/>
                <a:tab pos="2937510" algn="l"/>
                <a:tab pos="3357879" algn="l"/>
                <a:tab pos="3669029" algn="l"/>
                <a:tab pos="5234305" algn="l"/>
                <a:tab pos="7116445" algn="l"/>
              </a:tabLst>
            </a:pPr>
            <a:r>
              <a:rPr sz="3600" spc="250" dirty="0">
                <a:solidFill>
                  <a:srgbClr val="FFFFFF"/>
                </a:solidFill>
                <a:latin typeface="Arimo"/>
                <a:cs typeface="Arimo"/>
              </a:rPr>
              <a:t>Apó</a:t>
            </a:r>
            <a:r>
              <a:rPr sz="3600" dirty="0">
                <a:solidFill>
                  <a:srgbClr val="FFFFFF"/>
                </a:solidFill>
                <a:latin typeface="Arimo"/>
                <a:cs typeface="Arimo"/>
              </a:rPr>
              <a:t>s	</a:t>
            </a:r>
            <a:r>
              <a:rPr sz="3600" spc="250" dirty="0">
                <a:solidFill>
                  <a:srgbClr val="FFFFFF"/>
                </a:solidFill>
                <a:latin typeface="Arimo"/>
                <a:cs typeface="Arimo"/>
              </a:rPr>
              <a:t>cuida</a:t>
            </a:r>
            <a:r>
              <a:rPr sz="3600" dirty="0">
                <a:solidFill>
                  <a:srgbClr val="FFFFFF"/>
                </a:solidFill>
                <a:latin typeface="Arimo"/>
                <a:cs typeface="Arimo"/>
              </a:rPr>
              <a:t>r	</a:t>
            </a:r>
            <a:r>
              <a:rPr sz="3600" spc="250" dirty="0">
                <a:solidFill>
                  <a:srgbClr val="FFFFFF"/>
                </a:solidFill>
                <a:latin typeface="Arimo"/>
                <a:cs typeface="Arimo"/>
              </a:rPr>
              <a:t>d</a:t>
            </a:r>
            <a:r>
              <a:rPr sz="3600" dirty="0">
                <a:solidFill>
                  <a:srgbClr val="FFFFFF"/>
                </a:solidFill>
                <a:latin typeface="Arimo"/>
                <a:cs typeface="Arimo"/>
              </a:rPr>
              <a:t>a	</a:t>
            </a:r>
            <a:r>
              <a:rPr sz="3600" spc="250" dirty="0">
                <a:solidFill>
                  <a:srgbClr val="FFFFFF"/>
                </a:solidFill>
                <a:latin typeface="Arimo"/>
                <a:cs typeface="Arimo"/>
              </a:rPr>
              <a:t>saúd</a:t>
            </a:r>
            <a:r>
              <a:rPr sz="3600" dirty="0">
                <a:solidFill>
                  <a:srgbClr val="FFFFFF"/>
                </a:solidFill>
                <a:latin typeface="Arimo"/>
                <a:cs typeface="Arimo"/>
              </a:rPr>
              <a:t>e	</a:t>
            </a:r>
            <a:r>
              <a:rPr sz="3600" spc="250" dirty="0">
                <a:solidFill>
                  <a:srgbClr val="FFFFFF"/>
                </a:solidFill>
                <a:latin typeface="Arimo"/>
                <a:cs typeface="Arimo"/>
              </a:rPr>
              <a:t>mental</a:t>
            </a:r>
            <a:r>
              <a:rPr sz="3600" dirty="0">
                <a:solidFill>
                  <a:srgbClr val="FFFFFF"/>
                </a:solidFill>
                <a:latin typeface="Arimo"/>
                <a:cs typeface="Arimo"/>
              </a:rPr>
              <a:t>,	</a:t>
            </a:r>
            <a:r>
              <a:rPr sz="3600" spc="250" dirty="0">
                <a:solidFill>
                  <a:srgbClr val="FFFFFF"/>
                </a:solidFill>
                <a:latin typeface="Arimo"/>
                <a:cs typeface="Arimo"/>
              </a:rPr>
              <a:t>inicie</a:t>
            </a:r>
            <a:r>
              <a:rPr sz="3600" dirty="0">
                <a:solidFill>
                  <a:srgbClr val="FFFFFF"/>
                </a:solidFill>
                <a:latin typeface="Arimo"/>
                <a:cs typeface="Arimo"/>
              </a:rPr>
              <a:t>i  </a:t>
            </a:r>
            <a:r>
              <a:rPr sz="3600" spc="200" dirty="0">
                <a:solidFill>
                  <a:srgbClr val="FFFFFF"/>
                </a:solidFill>
                <a:latin typeface="Arimo"/>
                <a:cs typeface="Arimo"/>
              </a:rPr>
              <a:t>minha	</a:t>
            </a:r>
            <a:r>
              <a:rPr sz="3600" spc="210" dirty="0">
                <a:solidFill>
                  <a:srgbClr val="FFFFFF"/>
                </a:solidFill>
                <a:latin typeface="Arimo"/>
                <a:cs typeface="Arimo"/>
              </a:rPr>
              <a:t>terapia	</a:t>
            </a:r>
            <a:r>
              <a:rPr sz="3600" spc="215" dirty="0">
                <a:solidFill>
                  <a:srgbClr val="FFFFFF"/>
                </a:solidFill>
                <a:latin typeface="Arimo"/>
                <a:cs typeface="Arimo"/>
              </a:rPr>
              <a:t>hormonal</a:t>
            </a:r>
            <a:endParaRPr sz="3600" dirty="0">
              <a:latin typeface="Arimo"/>
              <a:cs typeface="Arimo"/>
            </a:endParaRPr>
          </a:p>
          <a:p>
            <a:pPr marL="12700" marR="233679">
              <a:lnSpc>
                <a:spcPct val="109400"/>
              </a:lnSpc>
              <a:spcBef>
                <a:spcPts val="3130"/>
              </a:spcBef>
              <a:tabLst>
                <a:tab pos="508000" algn="l"/>
                <a:tab pos="1366520" algn="l"/>
                <a:tab pos="1417320" algn="l"/>
                <a:tab pos="3592195" algn="l"/>
                <a:tab pos="5029835" algn="l"/>
                <a:tab pos="6206490" algn="l"/>
              </a:tabLst>
            </a:pPr>
            <a:r>
              <a:rPr sz="3600" dirty="0">
                <a:solidFill>
                  <a:srgbClr val="FFFFFF"/>
                </a:solidFill>
                <a:latin typeface="Arimo"/>
                <a:cs typeface="Arimo"/>
              </a:rPr>
              <a:t>E	</a:t>
            </a:r>
            <a:r>
              <a:rPr sz="3600" spc="250" dirty="0">
                <a:solidFill>
                  <a:srgbClr val="FFFFFF"/>
                </a:solidFill>
                <a:latin typeface="Arimo"/>
                <a:cs typeface="Arimo"/>
              </a:rPr>
              <a:t>e</a:t>
            </a:r>
            <a:r>
              <a:rPr sz="3600" dirty="0">
                <a:solidFill>
                  <a:srgbClr val="FFFFFF"/>
                </a:solidFill>
                <a:latin typeface="Arimo"/>
                <a:cs typeface="Arimo"/>
              </a:rPr>
              <a:t>m	</a:t>
            </a:r>
            <a:r>
              <a:rPr sz="3600" spc="250" dirty="0">
                <a:solidFill>
                  <a:srgbClr val="FFFFFF"/>
                </a:solidFill>
                <a:latin typeface="Arimo"/>
                <a:cs typeface="Arimo"/>
              </a:rPr>
              <a:t>fevereir</a:t>
            </a:r>
            <a:r>
              <a:rPr sz="3600" dirty="0">
                <a:solidFill>
                  <a:srgbClr val="FFFFFF"/>
                </a:solidFill>
                <a:latin typeface="Arimo"/>
                <a:cs typeface="Arimo"/>
              </a:rPr>
              <a:t>o	</a:t>
            </a:r>
            <a:r>
              <a:rPr sz="3600" spc="250" dirty="0">
                <a:solidFill>
                  <a:srgbClr val="FFFFFF"/>
                </a:solidFill>
                <a:latin typeface="Arimo"/>
                <a:cs typeface="Arimo"/>
              </a:rPr>
              <a:t>dest</a:t>
            </a:r>
            <a:r>
              <a:rPr sz="3600" dirty="0">
                <a:solidFill>
                  <a:srgbClr val="FFFFFF"/>
                </a:solidFill>
                <a:latin typeface="Arimo"/>
                <a:cs typeface="Arimo"/>
              </a:rPr>
              <a:t>e	</a:t>
            </a:r>
            <a:r>
              <a:rPr sz="3600" spc="250" dirty="0">
                <a:solidFill>
                  <a:srgbClr val="FFFFFF"/>
                </a:solidFill>
                <a:latin typeface="Arimo"/>
                <a:cs typeface="Arimo"/>
              </a:rPr>
              <a:t>ano</a:t>
            </a:r>
            <a:r>
              <a:rPr sz="3600" dirty="0">
                <a:solidFill>
                  <a:srgbClr val="FFFFFF"/>
                </a:solidFill>
                <a:latin typeface="Arimo"/>
                <a:cs typeface="Arimo"/>
              </a:rPr>
              <a:t>,	</a:t>
            </a:r>
            <a:r>
              <a:rPr sz="3600" spc="250" dirty="0">
                <a:solidFill>
                  <a:srgbClr val="FFFFFF"/>
                </a:solidFill>
                <a:latin typeface="Arimo"/>
                <a:cs typeface="Arimo"/>
              </a:rPr>
              <a:t>retifique</a:t>
            </a:r>
            <a:r>
              <a:rPr sz="3600" dirty="0">
                <a:solidFill>
                  <a:srgbClr val="FFFFFF"/>
                </a:solidFill>
                <a:latin typeface="Arimo"/>
                <a:cs typeface="Arimo"/>
              </a:rPr>
              <a:t>i  </a:t>
            </a:r>
            <a:r>
              <a:rPr sz="3600" spc="185" dirty="0">
                <a:solidFill>
                  <a:srgbClr val="FFFFFF"/>
                </a:solidFill>
                <a:latin typeface="Arimo"/>
                <a:cs typeface="Arimo"/>
              </a:rPr>
              <a:t>meus		</a:t>
            </a:r>
            <a:r>
              <a:rPr sz="3600" spc="225" dirty="0">
                <a:solidFill>
                  <a:srgbClr val="FFFFFF"/>
                </a:solidFill>
                <a:latin typeface="Arimo"/>
                <a:cs typeface="Arimo"/>
              </a:rPr>
              <a:t>documentos</a:t>
            </a:r>
            <a:endParaRPr sz="3600" dirty="0">
              <a:latin typeface="Arimo"/>
              <a:cs typeface="Arimo"/>
            </a:endParaRPr>
          </a:p>
        </p:txBody>
      </p:sp>
      <p:pic>
        <p:nvPicPr>
          <p:cNvPr id="1028" name="Picture 4" descr="C:\Users\rosimeire\Desktop\b9c76b70-d431-40b5-a258-9ee6fabec65f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5" r="15657"/>
          <a:stretch/>
        </p:blipFill>
        <p:spPr bwMode="auto">
          <a:xfrm>
            <a:off x="10896600" y="1714500"/>
            <a:ext cx="6801304" cy="693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ject 5"/>
          <p:cNvSpPr/>
          <p:nvPr/>
        </p:nvSpPr>
        <p:spPr>
          <a:xfrm>
            <a:off x="8915399" y="8491717"/>
            <a:ext cx="1383665" cy="1376184"/>
          </a:xfrm>
          <a:custGeom>
            <a:avLst/>
            <a:gdLst/>
            <a:ahLst/>
            <a:cxnLst/>
            <a:rect l="l" t="t" r="r" b="b"/>
            <a:pathLst>
              <a:path w="1383665" h="1386204">
                <a:moveTo>
                  <a:pt x="1383134" y="0"/>
                </a:moveTo>
                <a:lnTo>
                  <a:pt x="1383134" y="1385907"/>
                </a:lnTo>
                <a:lnTo>
                  <a:pt x="0" y="1385907"/>
                </a:lnTo>
                <a:lnTo>
                  <a:pt x="1383134" y="0"/>
                </a:lnTo>
                <a:close/>
              </a:path>
            </a:pathLst>
          </a:custGeom>
          <a:solidFill>
            <a:srgbClr val="FF66C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1523" y="1358310"/>
            <a:ext cx="9334499" cy="7572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998646" y="8084133"/>
            <a:ext cx="843280" cy="844550"/>
          </a:xfrm>
          <a:custGeom>
            <a:avLst/>
            <a:gdLst/>
            <a:ahLst/>
            <a:cxnLst/>
            <a:rect l="l" t="t" r="r" b="b"/>
            <a:pathLst>
              <a:path w="843280" h="844550">
                <a:moveTo>
                  <a:pt x="842744" y="0"/>
                </a:moveTo>
                <a:lnTo>
                  <a:pt x="842744" y="844433"/>
                </a:lnTo>
                <a:lnTo>
                  <a:pt x="0" y="844433"/>
                </a:lnTo>
                <a:lnTo>
                  <a:pt x="842744" y="0"/>
                </a:lnTo>
                <a:close/>
              </a:path>
            </a:pathLst>
          </a:custGeom>
          <a:solidFill>
            <a:srgbClr val="FF6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433703" y="1028919"/>
            <a:ext cx="844550" cy="843280"/>
          </a:xfrm>
          <a:custGeom>
            <a:avLst/>
            <a:gdLst/>
            <a:ahLst/>
            <a:cxnLst/>
            <a:rect l="l" t="t" r="r" b="b"/>
            <a:pathLst>
              <a:path w="844550" h="843280">
                <a:moveTo>
                  <a:pt x="0" y="0"/>
                </a:moveTo>
                <a:lnTo>
                  <a:pt x="844433" y="0"/>
                </a:lnTo>
                <a:lnTo>
                  <a:pt x="844433" y="842744"/>
                </a:lnTo>
                <a:lnTo>
                  <a:pt x="0" y="0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11811" y="1408470"/>
            <a:ext cx="6373495" cy="775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900" spc="15" dirty="0">
                <a:solidFill>
                  <a:srgbClr val="111B1D"/>
                </a:solidFill>
              </a:rPr>
              <a:t>A </a:t>
            </a:r>
            <a:r>
              <a:rPr sz="4900" spc="55" dirty="0">
                <a:solidFill>
                  <a:srgbClr val="111B1D"/>
                </a:solidFill>
              </a:rPr>
              <a:t>BANDEIRA</a:t>
            </a:r>
            <a:r>
              <a:rPr sz="4900" spc="120" dirty="0">
                <a:solidFill>
                  <a:srgbClr val="111B1D"/>
                </a:solidFill>
              </a:rPr>
              <a:t> </a:t>
            </a:r>
            <a:r>
              <a:rPr sz="4900" spc="50" dirty="0">
                <a:solidFill>
                  <a:srgbClr val="111B1D"/>
                </a:solidFill>
              </a:rPr>
              <a:t>TRANS</a:t>
            </a:r>
            <a:endParaRPr sz="4900"/>
          </a:p>
        </p:txBody>
      </p:sp>
      <p:sp>
        <p:nvSpPr>
          <p:cNvPr id="6" name="object 6"/>
          <p:cNvSpPr txBox="1"/>
          <p:nvPr/>
        </p:nvSpPr>
        <p:spPr>
          <a:xfrm>
            <a:off x="10111811" y="2701339"/>
            <a:ext cx="6625590" cy="5761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96185" algn="l"/>
                <a:tab pos="3556635" algn="l"/>
                <a:tab pos="5078095" algn="l"/>
              </a:tabLst>
            </a:pPr>
            <a:r>
              <a:rPr sz="4200" b="1" spc="290" dirty="0">
                <a:solidFill>
                  <a:srgbClr val="111B1D"/>
                </a:solidFill>
                <a:latin typeface="Arimo"/>
                <a:cs typeface="Arimo"/>
              </a:rPr>
              <a:t>CRIAD</a:t>
            </a:r>
            <a:r>
              <a:rPr sz="4200" b="1" dirty="0">
                <a:solidFill>
                  <a:srgbClr val="111B1D"/>
                </a:solidFill>
                <a:latin typeface="Arimo"/>
                <a:cs typeface="Arimo"/>
              </a:rPr>
              <a:t>A	</a:t>
            </a:r>
            <a:r>
              <a:rPr sz="4200" b="1" spc="290" dirty="0">
                <a:solidFill>
                  <a:srgbClr val="111B1D"/>
                </a:solidFill>
                <a:latin typeface="Arimo"/>
                <a:cs typeface="Arimo"/>
              </a:rPr>
              <a:t>E</a:t>
            </a:r>
            <a:r>
              <a:rPr sz="4200" b="1" dirty="0">
                <a:solidFill>
                  <a:srgbClr val="111B1D"/>
                </a:solidFill>
                <a:latin typeface="Arimo"/>
                <a:cs typeface="Arimo"/>
              </a:rPr>
              <a:t>M	</a:t>
            </a:r>
            <a:r>
              <a:rPr sz="4200" b="1" spc="290" dirty="0">
                <a:solidFill>
                  <a:srgbClr val="111B1D"/>
                </a:solidFill>
                <a:latin typeface="Arimo"/>
                <a:cs typeface="Arimo"/>
              </a:rPr>
              <a:t>199</a:t>
            </a:r>
            <a:r>
              <a:rPr sz="4200" b="1" dirty="0">
                <a:solidFill>
                  <a:srgbClr val="111B1D"/>
                </a:solidFill>
                <a:latin typeface="Arimo"/>
                <a:cs typeface="Arimo"/>
              </a:rPr>
              <a:t>9	</a:t>
            </a:r>
            <a:r>
              <a:rPr sz="4200" b="1" spc="290" dirty="0">
                <a:solidFill>
                  <a:srgbClr val="111B1D"/>
                </a:solidFill>
                <a:latin typeface="Arimo"/>
                <a:cs typeface="Arimo"/>
              </a:rPr>
              <a:t>PEL</a:t>
            </a:r>
            <a:r>
              <a:rPr sz="4200" b="1" dirty="0">
                <a:solidFill>
                  <a:srgbClr val="111B1D"/>
                </a:solidFill>
                <a:latin typeface="Arimo"/>
                <a:cs typeface="Arimo"/>
              </a:rPr>
              <a:t>A</a:t>
            </a:r>
            <a:endParaRPr sz="420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985"/>
              </a:spcBef>
              <a:tabLst>
                <a:tab pos="2585085" algn="l"/>
              </a:tabLst>
            </a:pPr>
            <a:r>
              <a:rPr sz="4200" b="1" spc="240" dirty="0">
                <a:solidFill>
                  <a:srgbClr val="111B1D"/>
                </a:solidFill>
                <a:latin typeface="Arimo"/>
                <a:cs typeface="Arimo"/>
              </a:rPr>
              <a:t>MONICA	HELMS.</a:t>
            </a:r>
            <a:endParaRPr sz="4200">
              <a:latin typeface="Arimo"/>
              <a:cs typeface="Arimo"/>
            </a:endParaRPr>
          </a:p>
          <a:p>
            <a:pPr>
              <a:lnSpc>
                <a:spcPct val="100000"/>
              </a:lnSpc>
            </a:pPr>
            <a:endParaRPr sz="47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8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tabLst>
                <a:tab pos="1984375" algn="l"/>
              </a:tabLst>
            </a:pPr>
            <a:r>
              <a:rPr sz="4200" b="1" spc="229" dirty="0">
                <a:solidFill>
                  <a:srgbClr val="111B1D"/>
                </a:solidFill>
                <a:latin typeface="Arimo"/>
                <a:cs typeface="Arimo"/>
              </a:rPr>
              <a:t>AZUL:	</a:t>
            </a:r>
            <a:r>
              <a:rPr sz="4200" b="1" spc="254" dirty="0">
                <a:solidFill>
                  <a:srgbClr val="111B1D"/>
                </a:solidFill>
                <a:latin typeface="Arimo"/>
                <a:cs typeface="Arimo"/>
              </a:rPr>
              <a:t>MASCULINO</a:t>
            </a:r>
            <a:endParaRPr sz="4200">
              <a:latin typeface="Arimo"/>
              <a:cs typeface="Arimo"/>
            </a:endParaRPr>
          </a:p>
          <a:p>
            <a:pPr marL="12700" marR="170180">
              <a:lnSpc>
                <a:spcPct val="159200"/>
              </a:lnSpc>
              <a:spcBef>
                <a:spcPts val="5"/>
              </a:spcBef>
              <a:tabLst>
                <a:tab pos="2977515" algn="l"/>
              </a:tabLst>
            </a:pPr>
            <a:r>
              <a:rPr sz="4200" b="1" spc="290" dirty="0">
                <a:solidFill>
                  <a:srgbClr val="111B1D"/>
                </a:solidFill>
                <a:latin typeface="Arimo"/>
                <a:cs typeface="Arimo"/>
              </a:rPr>
              <a:t>BRANCO</a:t>
            </a:r>
            <a:r>
              <a:rPr sz="4200" b="1" dirty="0">
                <a:solidFill>
                  <a:srgbClr val="111B1D"/>
                </a:solidFill>
                <a:latin typeface="Arimo"/>
                <a:cs typeface="Arimo"/>
              </a:rPr>
              <a:t>:	</a:t>
            </a:r>
            <a:r>
              <a:rPr sz="4200" b="1" spc="290" dirty="0">
                <a:solidFill>
                  <a:srgbClr val="111B1D"/>
                </a:solidFill>
                <a:latin typeface="Arimo"/>
                <a:cs typeface="Arimo"/>
              </a:rPr>
              <a:t>TRANSIÇÃ</a:t>
            </a:r>
            <a:r>
              <a:rPr sz="4200" b="1" dirty="0">
                <a:solidFill>
                  <a:srgbClr val="111B1D"/>
                </a:solidFill>
                <a:latin typeface="Arimo"/>
                <a:cs typeface="Arimo"/>
              </a:rPr>
              <a:t>O  </a:t>
            </a:r>
            <a:r>
              <a:rPr sz="4200" b="1" spc="265" dirty="0">
                <a:solidFill>
                  <a:srgbClr val="111B1D"/>
                </a:solidFill>
                <a:latin typeface="Arimo"/>
                <a:cs typeface="Arimo"/>
              </a:rPr>
              <a:t>ROSA:FEMININO</a:t>
            </a:r>
            <a:endParaRPr sz="4200">
              <a:latin typeface="Arimo"/>
              <a:cs typeface="Arim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08961" y="1209674"/>
            <a:ext cx="3048000" cy="8705850"/>
          </a:xfrm>
          <a:custGeom>
            <a:avLst/>
            <a:gdLst/>
            <a:ahLst/>
            <a:cxnLst/>
            <a:rect l="l" t="t" r="r" b="b"/>
            <a:pathLst>
              <a:path w="3048000" h="8705850">
                <a:moveTo>
                  <a:pt x="3048000" y="8705850"/>
                </a:moveTo>
                <a:lnTo>
                  <a:pt x="0" y="8705850"/>
                </a:lnTo>
                <a:lnTo>
                  <a:pt x="0" y="0"/>
                </a:lnTo>
                <a:lnTo>
                  <a:pt x="3048000" y="0"/>
                </a:lnTo>
                <a:lnTo>
                  <a:pt x="3048000" y="87058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69107" y="1209674"/>
            <a:ext cx="3048000" cy="8705850"/>
          </a:xfrm>
          <a:custGeom>
            <a:avLst/>
            <a:gdLst/>
            <a:ahLst/>
            <a:cxnLst/>
            <a:rect l="l" t="t" r="r" b="b"/>
            <a:pathLst>
              <a:path w="3048000" h="8705850">
                <a:moveTo>
                  <a:pt x="3048000" y="8705850"/>
                </a:moveTo>
                <a:lnTo>
                  <a:pt x="0" y="8705850"/>
                </a:lnTo>
                <a:lnTo>
                  <a:pt x="0" y="0"/>
                </a:lnTo>
                <a:lnTo>
                  <a:pt x="3048000" y="0"/>
                </a:lnTo>
                <a:lnTo>
                  <a:pt x="3048000" y="87058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210264" y="1209674"/>
            <a:ext cx="3248025" cy="8705850"/>
          </a:xfrm>
          <a:custGeom>
            <a:avLst/>
            <a:gdLst/>
            <a:ahLst/>
            <a:cxnLst/>
            <a:rect l="l" t="t" r="r" b="b"/>
            <a:pathLst>
              <a:path w="3248025" h="8705850">
                <a:moveTo>
                  <a:pt x="3248025" y="8705850"/>
                </a:moveTo>
                <a:lnTo>
                  <a:pt x="0" y="8705850"/>
                </a:lnTo>
                <a:lnTo>
                  <a:pt x="0" y="0"/>
                </a:lnTo>
                <a:lnTo>
                  <a:pt x="3248025" y="0"/>
                </a:lnTo>
                <a:lnTo>
                  <a:pt x="3248025" y="87058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7153" y="8256574"/>
            <a:ext cx="1423670" cy="1420495"/>
          </a:xfrm>
          <a:custGeom>
            <a:avLst/>
            <a:gdLst/>
            <a:ahLst/>
            <a:cxnLst/>
            <a:rect l="l" t="t" r="r" b="b"/>
            <a:pathLst>
              <a:path w="1423670" h="1420495">
                <a:moveTo>
                  <a:pt x="1423091" y="1420243"/>
                </a:moveTo>
                <a:lnTo>
                  <a:pt x="0" y="1420243"/>
                </a:lnTo>
                <a:lnTo>
                  <a:pt x="0" y="0"/>
                </a:lnTo>
                <a:lnTo>
                  <a:pt x="1423091" y="1420243"/>
                </a:lnTo>
                <a:close/>
              </a:path>
            </a:pathLst>
          </a:custGeom>
          <a:solidFill>
            <a:srgbClr val="FF6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72354" y="1209690"/>
            <a:ext cx="3086099" cy="4762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869107" y="1209674"/>
            <a:ext cx="3047999" cy="47624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210262" y="1209674"/>
            <a:ext cx="3248040" cy="4760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06899" y="1714500"/>
            <a:ext cx="6337012" cy="275716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10500"/>
              </a:lnSpc>
              <a:spcBef>
                <a:spcPts val="500"/>
              </a:spcBef>
            </a:pPr>
            <a:r>
              <a:rPr sz="8800" b="0" i="1" spc="-190" dirty="0">
                <a:latin typeface="Verdana"/>
                <a:cs typeface="Verdana"/>
              </a:rPr>
              <a:t>T</a:t>
            </a:r>
            <a:r>
              <a:rPr sz="8800" b="0" i="1" spc="-550" dirty="0">
                <a:latin typeface="Verdana"/>
                <a:cs typeface="Verdana"/>
              </a:rPr>
              <a:t>O</a:t>
            </a:r>
            <a:r>
              <a:rPr sz="8800" b="0" i="1" spc="-825" dirty="0">
                <a:latin typeface="Verdana"/>
                <a:cs typeface="Verdana"/>
              </a:rPr>
              <a:t>G</a:t>
            </a:r>
            <a:r>
              <a:rPr sz="8800" b="0" i="1" spc="-790" dirty="0">
                <a:latin typeface="Verdana"/>
                <a:cs typeface="Verdana"/>
              </a:rPr>
              <a:t>E</a:t>
            </a:r>
            <a:r>
              <a:rPr sz="8800" b="0" i="1" spc="-190" dirty="0">
                <a:latin typeface="Verdana"/>
                <a:cs typeface="Verdana"/>
              </a:rPr>
              <a:t>T</a:t>
            </a:r>
            <a:r>
              <a:rPr sz="8800" b="0" i="1" spc="-405" dirty="0">
                <a:latin typeface="Verdana"/>
                <a:cs typeface="Verdana"/>
              </a:rPr>
              <a:t>H</a:t>
            </a:r>
            <a:r>
              <a:rPr sz="8800" b="0" i="1" spc="-790" dirty="0">
                <a:latin typeface="Verdana"/>
                <a:cs typeface="Verdana"/>
              </a:rPr>
              <a:t>E</a:t>
            </a:r>
            <a:r>
              <a:rPr sz="8800" b="0" i="1" spc="-415" dirty="0">
                <a:latin typeface="Verdana"/>
                <a:cs typeface="Verdana"/>
              </a:rPr>
              <a:t>R </a:t>
            </a:r>
            <a:r>
              <a:rPr sz="8800" b="0" i="1" spc="-280" dirty="0">
                <a:latin typeface="Verdana"/>
                <a:cs typeface="Verdana"/>
              </a:rPr>
              <a:t> </a:t>
            </a:r>
            <a:r>
              <a:rPr sz="8800" b="0" i="1" spc="-475" dirty="0">
                <a:latin typeface="Verdana"/>
                <a:cs typeface="Verdana"/>
              </a:rPr>
              <a:t>TECH</a:t>
            </a:r>
            <a:endParaRPr sz="88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6000" y="4698242"/>
            <a:ext cx="5718810" cy="1659889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275"/>
              </a:spcBef>
            </a:pPr>
            <a:r>
              <a:rPr sz="3600" b="1" spc="150" dirty="0">
                <a:solidFill>
                  <a:srgbClr val="FFFFFF"/>
                </a:solidFill>
                <a:latin typeface="Arimo"/>
                <a:cs typeface="Arimo"/>
              </a:rPr>
              <a:t>SITE </a:t>
            </a:r>
            <a:r>
              <a:rPr sz="3600" b="1" spc="130" dirty="0">
                <a:solidFill>
                  <a:srgbClr val="FFFFFF"/>
                </a:solidFill>
                <a:latin typeface="Arimo"/>
                <a:cs typeface="Arimo"/>
              </a:rPr>
              <a:t>COM </a:t>
            </a:r>
            <a:r>
              <a:rPr sz="3600" b="1" spc="175" dirty="0">
                <a:solidFill>
                  <a:srgbClr val="FFFFFF"/>
                </a:solidFill>
                <a:latin typeface="Arimo"/>
                <a:cs typeface="Arimo"/>
              </a:rPr>
              <a:t>CONTEÚDOS  VOLTADOS</a:t>
            </a:r>
            <a:r>
              <a:rPr sz="3600" b="1" spc="390" dirty="0">
                <a:solidFill>
                  <a:srgbClr val="FFFFFF"/>
                </a:solidFill>
                <a:latin typeface="Arimo"/>
                <a:cs typeface="Arimo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mo"/>
                <a:cs typeface="Arimo"/>
              </a:rPr>
              <a:t>A</a:t>
            </a:r>
            <a:endParaRPr sz="3600">
              <a:latin typeface="Arimo"/>
              <a:cs typeface="Arimo"/>
            </a:endParaRPr>
          </a:p>
          <a:p>
            <a:pPr marL="12700">
              <a:lnSpc>
                <a:spcPts val="4135"/>
              </a:lnSpc>
            </a:pPr>
            <a:r>
              <a:rPr sz="3600" b="1" spc="175" dirty="0">
                <a:solidFill>
                  <a:srgbClr val="FFFFFF"/>
                </a:solidFill>
                <a:latin typeface="Arimo"/>
                <a:cs typeface="Arimo"/>
              </a:rPr>
              <a:t>POPULAÇÃO</a:t>
            </a:r>
            <a:r>
              <a:rPr sz="3600" b="1" spc="380" dirty="0">
                <a:solidFill>
                  <a:srgbClr val="FFFFFF"/>
                </a:solidFill>
                <a:latin typeface="Arimo"/>
                <a:cs typeface="Arimo"/>
              </a:rPr>
              <a:t> </a:t>
            </a:r>
            <a:r>
              <a:rPr sz="3600" b="1" spc="165" dirty="0">
                <a:solidFill>
                  <a:srgbClr val="FFFFFF"/>
                </a:solidFill>
                <a:latin typeface="Arimo"/>
                <a:cs typeface="Arimo"/>
              </a:rPr>
              <a:t>TRANS!</a:t>
            </a:r>
            <a:endParaRPr sz="3600">
              <a:latin typeface="Arimo"/>
              <a:cs typeface="Arim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08961" y="1209674"/>
            <a:ext cx="3048000" cy="8705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200" dirty="0">
              <a:latin typeface="Times New Roman"/>
              <a:cs typeface="Times New Roman"/>
            </a:endParaRPr>
          </a:p>
          <a:p>
            <a:pPr marL="29845" marR="287020">
              <a:lnSpc>
                <a:spcPct val="136200"/>
              </a:lnSpc>
              <a:tabLst>
                <a:tab pos="878205" algn="l"/>
                <a:tab pos="1075690" algn="l"/>
                <a:tab pos="1725930" algn="l"/>
              </a:tabLst>
            </a:pPr>
            <a:r>
              <a:rPr sz="2800" b="1" spc="305" dirty="0">
                <a:solidFill>
                  <a:srgbClr val="111B1D"/>
                </a:solidFill>
                <a:latin typeface="Arimo"/>
                <a:cs typeface="Arimo"/>
              </a:rPr>
              <a:t>NÃ</a:t>
            </a:r>
            <a:r>
              <a:rPr sz="2800" b="1" dirty="0">
                <a:solidFill>
                  <a:srgbClr val="111B1D"/>
                </a:solidFill>
                <a:latin typeface="Arimo"/>
                <a:cs typeface="Arimo"/>
              </a:rPr>
              <a:t>O	</a:t>
            </a:r>
            <a:r>
              <a:rPr sz="2800" b="1" spc="305" dirty="0">
                <a:solidFill>
                  <a:srgbClr val="111B1D"/>
                </a:solidFill>
                <a:latin typeface="Arimo"/>
                <a:cs typeface="Arimo"/>
              </a:rPr>
              <a:t>APENA</a:t>
            </a:r>
            <a:r>
              <a:rPr sz="2800" b="1" dirty="0">
                <a:solidFill>
                  <a:srgbClr val="111B1D"/>
                </a:solidFill>
                <a:latin typeface="Arimo"/>
                <a:cs typeface="Arimo"/>
              </a:rPr>
              <a:t>S  </a:t>
            </a:r>
            <a:r>
              <a:rPr sz="2800" b="1" spc="250" dirty="0">
                <a:solidFill>
                  <a:srgbClr val="111B1D"/>
                </a:solidFill>
                <a:latin typeface="Arimo"/>
                <a:cs typeface="Arimo"/>
              </a:rPr>
              <a:t>TRANS,	</a:t>
            </a:r>
            <a:r>
              <a:rPr sz="2800" b="1" spc="200" dirty="0">
                <a:solidFill>
                  <a:srgbClr val="111B1D"/>
                </a:solidFill>
                <a:latin typeface="Arimo"/>
                <a:cs typeface="Arimo"/>
              </a:rPr>
              <a:t>MAS  CIS	</a:t>
            </a:r>
            <a:r>
              <a:rPr sz="2800" b="1" spc="250" dirty="0">
                <a:solidFill>
                  <a:srgbClr val="111B1D"/>
                </a:solidFill>
                <a:latin typeface="Arimo"/>
                <a:cs typeface="Arimo"/>
              </a:rPr>
              <a:t>TAMBEM  </a:t>
            </a:r>
            <a:r>
              <a:rPr sz="2800" b="1" spc="240" dirty="0">
                <a:solidFill>
                  <a:srgbClr val="111B1D"/>
                </a:solidFill>
                <a:latin typeface="Arimo"/>
                <a:cs typeface="Arimo"/>
              </a:rPr>
              <a:t>PODE!</a:t>
            </a:r>
            <a:endParaRPr sz="2800" dirty="0">
              <a:latin typeface="Arimo"/>
              <a:cs typeface="Arim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69107" y="1209674"/>
            <a:ext cx="3048000" cy="8705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86995" marR="92075">
              <a:lnSpc>
                <a:spcPct val="136200"/>
              </a:lnSpc>
            </a:pPr>
            <a:r>
              <a:rPr sz="2800" b="1" spc="305" dirty="0">
                <a:solidFill>
                  <a:srgbClr val="111B1D"/>
                </a:solidFill>
                <a:latin typeface="Arimo"/>
                <a:cs typeface="Arimo"/>
              </a:rPr>
              <a:t>TRANSFORM</a:t>
            </a:r>
            <a:r>
              <a:rPr sz="2800" b="1" dirty="0">
                <a:solidFill>
                  <a:srgbClr val="111B1D"/>
                </a:solidFill>
                <a:latin typeface="Arimo"/>
                <a:cs typeface="Arimo"/>
              </a:rPr>
              <a:t>E  </a:t>
            </a:r>
            <a:r>
              <a:rPr sz="2800" b="1" spc="200" dirty="0">
                <a:solidFill>
                  <a:srgbClr val="111B1D"/>
                </a:solidFill>
                <a:latin typeface="Arimo"/>
                <a:cs typeface="Arimo"/>
              </a:rPr>
              <a:t>SEU</a:t>
            </a:r>
            <a:endParaRPr sz="2800" dirty="0">
              <a:latin typeface="Arimo"/>
              <a:cs typeface="Arimo"/>
            </a:endParaRPr>
          </a:p>
          <a:p>
            <a:pPr marL="86995">
              <a:lnSpc>
                <a:spcPct val="100000"/>
              </a:lnSpc>
              <a:spcBef>
                <a:spcPts val="1215"/>
              </a:spcBef>
            </a:pPr>
            <a:r>
              <a:rPr sz="2800" b="1" spc="270" dirty="0">
                <a:solidFill>
                  <a:srgbClr val="111B1D"/>
                </a:solidFill>
                <a:latin typeface="Arimo"/>
                <a:cs typeface="Arimo"/>
              </a:rPr>
              <a:t>AMBIENTE!</a:t>
            </a:r>
            <a:endParaRPr sz="2800" dirty="0">
              <a:latin typeface="Arimo"/>
              <a:cs typeface="Arim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210264" y="1209674"/>
            <a:ext cx="3248025" cy="8705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0" dirty="0">
              <a:latin typeface="Times New Roman"/>
              <a:cs typeface="Times New Roman"/>
            </a:endParaRPr>
          </a:p>
          <a:p>
            <a:pPr marL="86995" marR="1297940">
              <a:lnSpc>
                <a:spcPct val="136200"/>
              </a:lnSpc>
            </a:pPr>
            <a:r>
              <a:rPr sz="2800" b="1" spc="305" dirty="0">
                <a:solidFill>
                  <a:srgbClr val="111B1D"/>
                </a:solidFill>
                <a:latin typeface="Arimo"/>
                <a:cs typeface="Arimo"/>
              </a:rPr>
              <a:t>CURSOS</a:t>
            </a:r>
            <a:r>
              <a:rPr sz="2800" b="1" dirty="0">
                <a:solidFill>
                  <a:srgbClr val="111B1D"/>
                </a:solidFill>
                <a:latin typeface="Arimo"/>
                <a:cs typeface="Arimo"/>
              </a:rPr>
              <a:t>,  </a:t>
            </a:r>
            <a:r>
              <a:rPr sz="2800" b="1" spc="250" dirty="0">
                <a:solidFill>
                  <a:srgbClr val="111B1D"/>
                </a:solidFill>
                <a:latin typeface="Arimo"/>
                <a:cs typeface="Arimo"/>
              </a:rPr>
              <a:t>VAGAS,</a:t>
            </a:r>
            <a:endParaRPr sz="2800" dirty="0">
              <a:latin typeface="Arimo"/>
              <a:cs typeface="Arimo"/>
            </a:endParaRPr>
          </a:p>
          <a:p>
            <a:pPr marL="86995" marR="94615">
              <a:lnSpc>
                <a:spcPts val="4580"/>
              </a:lnSpc>
              <a:spcBef>
                <a:spcPts val="350"/>
              </a:spcBef>
              <a:tabLst>
                <a:tab pos="501015" algn="l"/>
              </a:tabLst>
            </a:pPr>
            <a:r>
              <a:rPr sz="2800" b="1" spc="305" dirty="0">
                <a:solidFill>
                  <a:srgbClr val="111B1D"/>
                </a:solidFill>
                <a:latin typeface="Arimo"/>
                <a:cs typeface="Arimo"/>
              </a:rPr>
              <a:t>INFORMAÇÕE</a:t>
            </a:r>
            <a:r>
              <a:rPr sz="2800" b="1" dirty="0">
                <a:solidFill>
                  <a:srgbClr val="111B1D"/>
                </a:solidFill>
                <a:latin typeface="Arimo"/>
                <a:cs typeface="Arimo"/>
              </a:rPr>
              <a:t>S  E	</a:t>
            </a:r>
            <a:r>
              <a:rPr sz="2800" b="1" spc="265" dirty="0">
                <a:solidFill>
                  <a:srgbClr val="111B1D"/>
                </a:solidFill>
                <a:latin typeface="Arimo"/>
                <a:cs typeface="Arimo"/>
              </a:rPr>
              <a:t>SUPORTE.</a:t>
            </a:r>
            <a:endParaRPr sz="2800" dirty="0">
              <a:latin typeface="Arimo"/>
              <a:cs typeface="Arim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86627" y="2"/>
            <a:ext cx="1905" cy="10287000"/>
          </a:xfrm>
          <a:custGeom>
            <a:avLst/>
            <a:gdLst/>
            <a:ahLst/>
            <a:cxnLst/>
            <a:rect l="l" t="t" r="r" b="b"/>
            <a:pathLst>
              <a:path w="1905" h="10287000">
                <a:moveTo>
                  <a:pt x="0" y="10287000"/>
                </a:moveTo>
                <a:lnTo>
                  <a:pt x="1371" y="10287000"/>
                </a:lnTo>
                <a:lnTo>
                  <a:pt x="1371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111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"/>
            <a:ext cx="7466330" cy="10287000"/>
          </a:xfrm>
          <a:custGeom>
            <a:avLst/>
            <a:gdLst/>
            <a:ahLst/>
            <a:cxnLst/>
            <a:rect l="l" t="t" r="r" b="b"/>
            <a:pathLst>
              <a:path w="7466330" h="10287000">
                <a:moveTo>
                  <a:pt x="0" y="10287000"/>
                </a:moveTo>
                <a:lnTo>
                  <a:pt x="7466228" y="10287000"/>
                </a:lnTo>
                <a:lnTo>
                  <a:pt x="7466228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111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2"/>
            <a:ext cx="18286628" cy="10287000"/>
            <a:chOff x="0" y="2"/>
            <a:chExt cx="18286628" cy="10287000"/>
          </a:xfrm>
        </p:grpSpPr>
        <p:sp>
          <p:nvSpPr>
            <p:cNvPr id="5" name="object 5"/>
            <p:cNvSpPr/>
            <p:nvPr/>
          </p:nvSpPr>
          <p:spPr>
            <a:xfrm>
              <a:off x="7466228" y="2"/>
              <a:ext cx="10820400" cy="10287000"/>
            </a:xfrm>
            <a:custGeom>
              <a:avLst/>
              <a:gdLst/>
              <a:ahLst/>
              <a:cxnLst/>
              <a:rect l="l" t="t" r="r" b="b"/>
              <a:pathLst>
                <a:path w="10820400" h="10287000">
                  <a:moveTo>
                    <a:pt x="10820400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10820400" y="0"/>
                  </a:lnTo>
                  <a:lnTo>
                    <a:pt x="10820400" y="10287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548872" y="8546642"/>
              <a:ext cx="1420495" cy="1423670"/>
            </a:xfrm>
            <a:custGeom>
              <a:avLst/>
              <a:gdLst/>
              <a:ahLst/>
              <a:cxnLst/>
              <a:rect l="l" t="t" r="r" b="b"/>
              <a:pathLst>
                <a:path w="1420494" h="1423670">
                  <a:moveTo>
                    <a:pt x="1420243" y="0"/>
                  </a:moveTo>
                  <a:lnTo>
                    <a:pt x="1420243" y="1423091"/>
                  </a:lnTo>
                  <a:lnTo>
                    <a:pt x="0" y="1423091"/>
                  </a:lnTo>
                  <a:lnTo>
                    <a:pt x="1420243" y="0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"/>
              <a:ext cx="8134349" cy="102869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181022" y="478334"/>
            <a:ext cx="440753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0" i="1" spc="-500" dirty="0">
                <a:solidFill>
                  <a:srgbClr val="FF66C3"/>
                </a:solidFill>
                <a:latin typeface="Verdana"/>
                <a:cs typeface="Verdana"/>
              </a:rPr>
              <a:t>V</a:t>
            </a:r>
            <a:r>
              <a:rPr sz="8000" b="0" i="1" spc="-330" dirty="0">
                <a:solidFill>
                  <a:srgbClr val="FF66C3"/>
                </a:solidFill>
                <a:latin typeface="Verdana"/>
                <a:cs typeface="Verdana"/>
              </a:rPr>
              <a:t>A</a:t>
            </a:r>
            <a:r>
              <a:rPr sz="8000" b="0" i="1" spc="-285" dirty="0">
                <a:solidFill>
                  <a:srgbClr val="FF66C3"/>
                </a:solidFill>
                <a:latin typeface="Verdana"/>
                <a:cs typeface="Verdana"/>
              </a:rPr>
              <a:t>L</a:t>
            </a:r>
            <a:r>
              <a:rPr sz="8000" b="0" i="1" spc="-505" dirty="0">
                <a:solidFill>
                  <a:srgbClr val="FF66C3"/>
                </a:solidFill>
                <a:latin typeface="Verdana"/>
                <a:cs typeface="Verdana"/>
              </a:rPr>
              <a:t>O</a:t>
            </a:r>
            <a:r>
              <a:rPr sz="8000" b="0" i="1" spc="-185" dirty="0">
                <a:solidFill>
                  <a:srgbClr val="FF66C3"/>
                </a:solidFill>
                <a:latin typeface="Verdana"/>
                <a:cs typeface="Verdana"/>
              </a:rPr>
              <a:t>R</a:t>
            </a:r>
            <a:r>
              <a:rPr sz="8000" b="0" i="1" spc="-720" dirty="0">
                <a:solidFill>
                  <a:srgbClr val="FF66C3"/>
                </a:solidFill>
                <a:latin typeface="Verdana"/>
                <a:cs typeface="Verdana"/>
              </a:rPr>
              <a:t>E</a:t>
            </a:r>
            <a:r>
              <a:rPr sz="8000" b="0" i="1" spc="-775" dirty="0">
                <a:solidFill>
                  <a:srgbClr val="FF66C3"/>
                </a:solidFill>
                <a:latin typeface="Verdana"/>
                <a:cs typeface="Verdana"/>
              </a:rPr>
              <a:t>S</a:t>
            </a:r>
            <a:endParaRPr sz="8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96975" y="2171700"/>
            <a:ext cx="371792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30530" algn="ctr">
              <a:lnSpc>
                <a:spcPct val="100000"/>
              </a:lnSpc>
              <a:spcBef>
                <a:spcPts val="100"/>
              </a:spcBef>
            </a:pPr>
            <a:r>
              <a:rPr sz="5400" spc="-70" dirty="0" err="1" smtClean="0">
                <a:latin typeface="Noto Sans"/>
                <a:cs typeface="Noto Sans"/>
              </a:rPr>
              <a:t>Coragem</a:t>
            </a:r>
            <a:endParaRPr sz="5400" dirty="0">
              <a:latin typeface="Noto Sans"/>
              <a:cs typeface="Noto Sans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1529849" y="3727231"/>
            <a:ext cx="39113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spc="-25" dirty="0" smtClean="0">
                <a:latin typeface="Noto Sans"/>
                <a:cs typeface="Noto Sans"/>
              </a:rPr>
              <a:t>Pe</a:t>
            </a:r>
            <a:r>
              <a:rPr lang="pt-BR" sz="5400" spc="-35" dirty="0" smtClean="0">
                <a:latin typeface="Noto Sans"/>
                <a:cs typeface="Noto Sans"/>
              </a:rPr>
              <a:t>r</a:t>
            </a:r>
            <a:r>
              <a:rPr lang="pt-BR" sz="5400" spc="-20" dirty="0" smtClean="0">
                <a:latin typeface="Noto Sans"/>
                <a:cs typeface="Noto Sans"/>
              </a:rPr>
              <a:t>s</a:t>
            </a:r>
            <a:r>
              <a:rPr lang="pt-BR" sz="5400" spc="-30" dirty="0" smtClean="0">
                <a:latin typeface="Noto Sans"/>
                <a:cs typeface="Noto Sans"/>
              </a:rPr>
              <a:t>i</a:t>
            </a:r>
            <a:r>
              <a:rPr lang="pt-BR" sz="5400" spc="-20" dirty="0" smtClean="0">
                <a:latin typeface="Noto Sans"/>
                <a:cs typeface="Noto Sans"/>
              </a:rPr>
              <a:t>s</a:t>
            </a:r>
            <a:r>
              <a:rPr lang="pt-BR" sz="5400" spc="-50" dirty="0" smtClean="0">
                <a:latin typeface="Noto Sans"/>
                <a:cs typeface="Noto Sans"/>
              </a:rPr>
              <a:t>t</a:t>
            </a:r>
            <a:r>
              <a:rPr lang="pt-BR" sz="5400" spc="-25" dirty="0" smtClean="0">
                <a:latin typeface="Noto Sans"/>
                <a:cs typeface="Noto Sans"/>
              </a:rPr>
              <a:t>ê</a:t>
            </a:r>
            <a:r>
              <a:rPr lang="pt-BR" sz="5400" spc="-30" dirty="0" smtClean="0">
                <a:latin typeface="Noto Sans"/>
                <a:cs typeface="Noto Sans"/>
              </a:rPr>
              <a:t>nci</a:t>
            </a:r>
            <a:r>
              <a:rPr lang="pt-BR" sz="5400" spc="-20" dirty="0" smtClean="0">
                <a:latin typeface="Noto Sans"/>
                <a:cs typeface="Noto Sans"/>
              </a:rPr>
              <a:t>a</a:t>
            </a:r>
            <a:endParaRPr lang="pt-BR" sz="5400" dirty="0"/>
          </a:p>
        </p:txBody>
      </p:sp>
      <p:sp>
        <p:nvSpPr>
          <p:cNvPr id="14" name="Retângulo 13"/>
          <p:cNvSpPr/>
          <p:nvPr/>
        </p:nvSpPr>
        <p:spPr>
          <a:xfrm>
            <a:off x="11961113" y="5071689"/>
            <a:ext cx="2908490" cy="1380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5080" algn="ctr">
              <a:lnSpc>
                <a:spcPct val="154900"/>
              </a:lnSpc>
              <a:spcBef>
                <a:spcPts val="1900"/>
              </a:spcBef>
            </a:pPr>
            <a:r>
              <a:rPr lang="pt-BR" sz="5400" spc="-25" dirty="0" smtClean="0">
                <a:latin typeface="Noto Sans"/>
                <a:cs typeface="Noto Sans"/>
              </a:rPr>
              <a:t>Respeito</a:t>
            </a:r>
            <a:endParaRPr lang="pt-BR" sz="5400" dirty="0">
              <a:latin typeface="Noto Sans"/>
              <a:cs typeface="Noto Sans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12103732" y="7044035"/>
            <a:ext cx="25654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63830" algn="ctr">
              <a:lnSpc>
                <a:spcPct val="100000"/>
              </a:lnSpc>
              <a:spcBef>
                <a:spcPts val="4615"/>
              </a:spcBef>
            </a:pPr>
            <a:r>
              <a:rPr lang="pt-BR" sz="5400" dirty="0" smtClean="0">
                <a:latin typeface="Noto Sans"/>
                <a:cs typeface="Noto Sans"/>
              </a:rPr>
              <a:t>E</a:t>
            </a:r>
            <a:r>
              <a:rPr lang="pt-BR" sz="5400" spc="-25" dirty="0" smtClean="0">
                <a:latin typeface="Noto Sans"/>
                <a:cs typeface="Noto Sans"/>
              </a:rPr>
              <a:t> amor</a:t>
            </a:r>
            <a:endParaRPr lang="pt-BR" sz="5400" dirty="0">
              <a:latin typeface="Noto Sans"/>
              <a:cs typeface="Noto Sans"/>
            </a:endParaRPr>
          </a:p>
        </p:txBody>
      </p:sp>
      <p:pic>
        <p:nvPicPr>
          <p:cNvPr id="1026" name="Picture 2" descr="Coração - PNG Transparent - Imag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6428" y="7967365"/>
            <a:ext cx="920918" cy="82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38958"/>
            <a:ext cx="4952999" cy="9553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44059" y="11"/>
            <a:ext cx="8300720" cy="4884420"/>
          </a:xfrm>
          <a:custGeom>
            <a:avLst/>
            <a:gdLst/>
            <a:ahLst/>
            <a:cxnLst/>
            <a:rect l="l" t="t" r="r" b="b"/>
            <a:pathLst>
              <a:path w="8300719" h="4884420">
                <a:moveTo>
                  <a:pt x="8300339" y="0"/>
                </a:moveTo>
                <a:lnTo>
                  <a:pt x="499376" y="0"/>
                </a:lnTo>
                <a:lnTo>
                  <a:pt x="499376" y="1992122"/>
                </a:lnTo>
                <a:lnTo>
                  <a:pt x="0" y="2491498"/>
                </a:lnTo>
                <a:lnTo>
                  <a:pt x="499376" y="2990875"/>
                </a:lnTo>
                <a:lnTo>
                  <a:pt x="499376" y="4884102"/>
                </a:lnTo>
                <a:lnTo>
                  <a:pt x="8300339" y="4884102"/>
                </a:lnTo>
                <a:lnTo>
                  <a:pt x="8300339" y="0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62858" y="338967"/>
            <a:ext cx="4925110" cy="96011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43436" y="5140857"/>
            <a:ext cx="8319770" cy="4800600"/>
          </a:xfrm>
          <a:custGeom>
            <a:avLst/>
            <a:gdLst/>
            <a:ahLst/>
            <a:cxnLst/>
            <a:rect l="l" t="t" r="r" b="b"/>
            <a:pathLst>
              <a:path w="8319769" h="4800600">
                <a:moveTo>
                  <a:pt x="8319389" y="2322728"/>
                </a:moveTo>
                <a:lnTo>
                  <a:pt x="7800975" y="1804314"/>
                </a:lnTo>
                <a:lnTo>
                  <a:pt x="7800975" y="0"/>
                </a:lnTo>
                <a:lnTo>
                  <a:pt x="0" y="0"/>
                </a:lnTo>
                <a:lnTo>
                  <a:pt x="0" y="4800600"/>
                </a:lnTo>
                <a:lnTo>
                  <a:pt x="7800975" y="4800600"/>
                </a:lnTo>
                <a:lnTo>
                  <a:pt x="7800975" y="2841155"/>
                </a:lnTo>
                <a:lnTo>
                  <a:pt x="8319389" y="2322728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65" dirty="0"/>
              <a:t>DIFICULDADES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66253" y="1668373"/>
            <a:ext cx="5274945" cy="2327275"/>
          </a:xfrm>
          <a:prstGeom prst="rect">
            <a:avLst/>
          </a:prstGeom>
        </p:spPr>
        <p:txBody>
          <a:bodyPr vert="horz" wrap="square" lIns="0" tIns="4743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34"/>
              </a:spcBef>
            </a:pPr>
            <a:r>
              <a:rPr sz="5600" b="1" spc="355" dirty="0">
                <a:solidFill>
                  <a:srgbClr val="FFFFFF"/>
                </a:solidFill>
                <a:latin typeface="Arimo"/>
                <a:cs typeface="Arimo"/>
              </a:rPr>
              <a:t>Equipamento.</a:t>
            </a:r>
            <a:endParaRPr sz="5600">
              <a:latin typeface="Arimo"/>
              <a:cs typeface="Arimo"/>
            </a:endParaRPr>
          </a:p>
          <a:p>
            <a:pPr algn="ctr">
              <a:lnSpc>
                <a:spcPct val="100000"/>
              </a:lnSpc>
              <a:spcBef>
                <a:spcPts val="2725"/>
              </a:spcBef>
              <a:tabLst>
                <a:tab pos="578485" algn="l"/>
                <a:tab pos="1127125" algn="l"/>
              </a:tabLst>
            </a:pPr>
            <a:r>
              <a:rPr sz="4200" b="1" dirty="0">
                <a:solidFill>
                  <a:srgbClr val="FFFFFF"/>
                </a:solidFill>
                <a:latin typeface="Arimo"/>
                <a:cs typeface="Arimo"/>
              </a:rPr>
              <a:t>E	o	</a:t>
            </a:r>
            <a:r>
              <a:rPr sz="4200" b="1" spc="260" dirty="0">
                <a:solidFill>
                  <a:srgbClr val="FFFFFF"/>
                </a:solidFill>
                <a:latin typeface="Arimo"/>
                <a:cs typeface="Arimo"/>
              </a:rPr>
              <a:t>restante...</a:t>
            </a:r>
            <a:endParaRPr sz="4200">
              <a:latin typeface="Arimo"/>
              <a:cs typeface="Arim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43443" y="5140847"/>
            <a:ext cx="7800975" cy="480060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25"/>
              </a:spcBef>
            </a:pPr>
            <a:r>
              <a:rPr sz="7200" b="1" spc="350" dirty="0">
                <a:solidFill>
                  <a:srgbClr val="FFFFFF"/>
                </a:solidFill>
                <a:latin typeface="Arimo"/>
                <a:cs typeface="Arimo"/>
              </a:rPr>
              <a:t>AGRADEÇO</a:t>
            </a:r>
            <a:endParaRPr sz="7200">
              <a:latin typeface="Arimo"/>
              <a:cs typeface="Arimo"/>
            </a:endParaRPr>
          </a:p>
          <a:p>
            <a:pPr marL="2711450" marR="2752725" algn="ctr">
              <a:lnSpc>
                <a:spcPts val="6470"/>
              </a:lnSpc>
              <a:spcBef>
                <a:spcPts val="445"/>
              </a:spcBef>
            </a:pPr>
            <a:r>
              <a:rPr sz="4200" b="1" spc="290" dirty="0">
                <a:solidFill>
                  <a:srgbClr val="FFFFFF"/>
                </a:solidFill>
                <a:latin typeface="Arimo"/>
                <a:cs typeface="Arimo"/>
              </a:rPr>
              <a:t>Bandte</a:t>
            </a:r>
            <a:r>
              <a:rPr sz="4200" b="1" dirty="0">
                <a:solidFill>
                  <a:srgbClr val="FFFFFF"/>
                </a:solidFill>
                <a:latin typeface="Arimo"/>
                <a:cs typeface="Arimo"/>
              </a:rPr>
              <a:t>c  </a:t>
            </a:r>
            <a:r>
              <a:rPr sz="4200" b="1" spc="240" dirty="0">
                <a:solidFill>
                  <a:srgbClr val="FFFFFF"/>
                </a:solidFill>
                <a:latin typeface="Arimo"/>
                <a:cs typeface="Arimo"/>
              </a:rPr>
              <a:t>Amigos</a:t>
            </a:r>
            <a:endParaRPr sz="4200">
              <a:latin typeface="Arimo"/>
              <a:cs typeface="Arimo"/>
            </a:endParaRPr>
          </a:p>
          <a:p>
            <a:pPr marR="68580" algn="ctr">
              <a:lnSpc>
                <a:spcPct val="100000"/>
              </a:lnSpc>
              <a:spcBef>
                <a:spcPts val="1435"/>
              </a:spcBef>
            </a:pPr>
            <a:r>
              <a:rPr sz="4200" b="1" spc="245" dirty="0">
                <a:solidFill>
                  <a:srgbClr val="FFFFFF"/>
                </a:solidFill>
                <a:latin typeface="Arimo"/>
                <a:cs typeface="Arimo"/>
              </a:rPr>
              <a:t>Familía</a:t>
            </a:r>
            <a:endParaRPr sz="4200">
              <a:latin typeface="Arimo"/>
              <a:cs typeface="Arimo"/>
            </a:endParaRPr>
          </a:p>
          <a:p>
            <a:pPr marL="466090" algn="ctr">
              <a:lnSpc>
                <a:spcPct val="100000"/>
              </a:lnSpc>
              <a:spcBef>
                <a:spcPts val="1555"/>
              </a:spcBef>
              <a:tabLst>
                <a:tab pos="1044575" algn="l"/>
                <a:tab pos="5391785" algn="l"/>
              </a:tabLst>
            </a:pPr>
            <a:r>
              <a:rPr sz="4200" b="1" dirty="0">
                <a:solidFill>
                  <a:srgbClr val="FFFFFF"/>
                </a:solidFill>
                <a:latin typeface="Arimo"/>
                <a:cs typeface="Arimo"/>
              </a:rPr>
              <a:t>E	</a:t>
            </a:r>
            <a:r>
              <a:rPr sz="4200" b="1" spc="265" dirty="0">
                <a:solidFill>
                  <a:srgbClr val="FFFFFF"/>
                </a:solidFill>
                <a:latin typeface="Arimo"/>
                <a:cs typeface="Arimo"/>
              </a:rPr>
              <a:t>especialmente	</a:t>
            </a:r>
            <a:r>
              <a:rPr sz="4200" b="1" spc="245" dirty="0">
                <a:solidFill>
                  <a:srgbClr val="FFFFFF"/>
                </a:solidFill>
                <a:latin typeface="Arimo"/>
                <a:cs typeface="Arimo"/>
              </a:rPr>
              <a:t>para...</a:t>
            </a:r>
            <a:endParaRPr sz="4200">
              <a:latin typeface="Arimo"/>
              <a:cs typeface="Arim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873190"/>
            <a:ext cx="9620249" cy="854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343290" y="4343643"/>
            <a:ext cx="2486024" cy="35718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793582" y="797045"/>
            <a:ext cx="558355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0" i="1" spc="-470" dirty="0">
                <a:solidFill>
                  <a:srgbClr val="5270FF"/>
                </a:solidFill>
                <a:latin typeface="Verdana"/>
                <a:cs typeface="Verdana"/>
              </a:rPr>
              <a:t>OBRIGADO!</a:t>
            </a:r>
            <a:endParaRPr sz="80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06418" y="2689911"/>
            <a:ext cx="49580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i="1" spc="-430" dirty="0">
                <a:solidFill>
                  <a:srgbClr val="5270FF"/>
                </a:solidFill>
                <a:latin typeface="Verdana"/>
                <a:cs typeface="Verdana"/>
              </a:rPr>
              <a:t>DÚVIDAS?</a:t>
            </a:r>
            <a:endParaRPr sz="80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66861" y="8877275"/>
            <a:ext cx="64052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85" dirty="0">
                <a:latin typeface="Noto Sans"/>
                <a:cs typeface="Noto Sans"/>
                <a:hlinkClick r:id="rId4"/>
              </a:rPr>
              <a:t>dylan.reboucas@bandtec.com.br</a:t>
            </a:r>
            <a:endParaRPr sz="3400" dirty="0">
              <a:latin typeface="Noto Sans"/>
              <a:cs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938</TotalTime>
  <Words>64</Words>
  <Application>Microsoft Office PowerPoint</Application>
  <PresentationFormat>Personalizar</PresentationFormat>
  <Paragraphs>76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Office Theme</vt:lpstr>
      <vt:lpstr>RA 01202071 Dylan</vt:lpstr>
      <vt:lpstr>QUEM SOU EU?</vt:lpstr>
      <vt:lpstr>A BANDEIRA TRANS</vt:lpstr>
      <vt:lpstr>TOGETHER  TECH</vt:lpstr>
      <vt:lpstr>VALORES</vt:lpstr>
      <vt:lpstr>DIFICULDADES</vt:lpstr>
      <vt:lpstr>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Dylan Colonhesi Rebouças</dc:title>
  <dc:creator>Dylan Colonhesi</dc:creator>
  <cp:keywords>DAENBygxDKM,BAEGFb8Vysc</cp:keywords>
  <cp:lastModifiedBy>Rosimeire Maria Colonhesi</cp:lastModifiedBy>
  <cp:revision>5</cp:revision>
  <dcterms:created xsi:type="dcterms:W3CDTF">2020-11-15T20:53:49Z</dcterms:created>
  <dcterms:modified xsi:type="dcterms:W3CDTF">2020-11-23T15:11:44Z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2020-11-15T00:00:00Z</vt:filetime>
  </property>
  <property fmtid="{D5CDD505-2E9C-101B-9397-08002B2CF9AE}" pid="3" name="Creator">
    <vt:lpwstr>Canva</vt:lpwstr>
  </property>
  <property fmtid="{D5CDD505-2E9C-101B-9397-08002B2CF9AE}" pid="4" name="LastSaved">
    <vt:filetime>2020-11-15T00:00:00Z</vt:filetime>
  </property>
</Properties>
</file>