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>
        <p:scale>
          <a:sx n="75" d="100"/>
          <a:sy n="75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will let students book lessons, take practice tests, and get immediate results. It will also work on all devices and keep all information secure.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shows the main people who will use the system — students, instructors, and admins — and the actions they can 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diagram walks through how a student books a lesson — from logging in to confirming their booking.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built in security features to protect sensitive information and ensure that only authorized users can access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are the known limitations — all users will need internet access, scheduling depends on instructors, and the test questions are based on what’s currently in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Dylan Drake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Functional:</a:t>
            </a:r>
          </a:p>
          <a:p>
            <a:pPr lvl="1"/>
            <a:r>
              <a:rPr lang="en-US" sz="2000" dirty="0"/>
              <a:t>Allow students to schedule driving lessons online</a:t>
            </a:r>
          </a:p>
          <a:p>
            <a:pPr lvl="1"/>
            <a:r>
              <a:rPr lang="en-US" sz="2000" dirty="0"/>
              <a:t>Provide practice tests with instant feedback</a:t>
            </a:r>
          </a:p>
          <a:p>
            <a:r>
              <a:rPr lang="en-US" sz="2400" dirty="0"/>
              <a:t>Nonfunctional:</a:t>
            </a:r>
          </a:p>
          <a:p>
            <a:pPr lvl="1"/>
            <a:r>
              <a:rPr lang="en-US" sz="2000" dirty="0"/>
              <a:t>Mobile-friendly interface</a:t>
            </a:r>
          </a:p>
          <a:p>
            <a:pPr lvl="1"/>
            <a:r>
              <a:rPr lang="en-US" sz="2000" dirty="0"/>
              <a:t>Secure login and data protection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C8EA939A-D3CF-230F-F8A2-92AC07E5E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539" y="0"/>
            <a:ext cx="5510061" cy="676188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diagram of a sequence of service&#10;&#10;AI-generated content may be incorrect.">
            <a:extLst>
              <a:ext uri="{FF2B5EF4-FFF2-40B4-BE49-F238E27FC236}">
                <a16:creationId xmlns:a16="http://schemas.microsoft.com/office/drawing/2014/main" id="{55026B6B-E603-B644-6CE1-43084B3B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18" y="231503"/>
            <a:ext cx="7407782" cy="636758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Encrypted data storage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Secure HTTPS connections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 authentication with passwords and role-based access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Internet connection required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Dependent on instructor availability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Practice tests limited to available question database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1356</TotalTime>
  <Words>200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Drake, Dylan</cp:lastModifiedBy>
  <cp:revision>23</cp:revision>
  <dcterms:created xsi:type="dcterms:W3CDTF">2019-10-14T02:36:52Z</dcterms:created>
  <dcterms:modified xsi:type="dcterms:W3CDTF">2025-08-11T16:59:50Z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