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6a2cb62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6a2cb6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6a2cb62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6a2cb62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6a2cb6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6a2cb6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6a2cb6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6a2cb6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6a2cb62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6a2cb62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6a2cb62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6a2cb62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86a2cb62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86a2cb6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6a2cb625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86a2cb6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6a2cb625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6a2cb6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6a2cb6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6a2cb6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6a2cb6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6a2cb6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CC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eras.io/api/callbacks/tensorboar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omparison_of_deep-learning_software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Keras Tutorial</a:t>
            </a:r>
            <a:endParaRPr sz="51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Codeprentice Workshop Series</a:t>
            </a:r>
            <a:endParaRPr sz="2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32991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Presenter: Dylan Drover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Functional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3297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multiple loss functions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assign weights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fit() uses names of graph nodes for inputing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75" y="1821026"/>
            <a:ext cx="4879100" cy="2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460950" y="9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Tensorboard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92" y="858325"/>
            <a:ext cx="7462605" cy="42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TensorboardX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95775" y="19120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for use of numpy arrays and not Tensors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for adding full Matplotlib figures to the “Images” tab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Able to be used for whatever DL API you’d like to use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975" y="1783486"/>
            <a:ext cx="4519625" cy="331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Tensorboard in Keras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8087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Used through callback in the fit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While code is running: run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$tensorboard --logdir=path_to_your_logs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https://keras.io/api/callbacks/tensorboard/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Quantization and TFLite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Quantization is the process of taking a high precision value and changing its representation to a less precise value (float32 -&gt; int8)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for large memory savings (25%-50% of original memory of network)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There is a performance tradeoff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Best results come from quantize aware training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16613"/>
            <a:ext cx="4367900" cy="19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TFLite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format for storing static models for inference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Portable to Edge devices, iOS, Android etc.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Some limitations on what operations are available but most of the major ones are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Pair quantization with TFLite model for small, portable models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050" y="2242375"/>
            <a:ext cx="4367399" cy="206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458450" y="854575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Q&amp;A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Contact: dylandrover@gmail.com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8450" y="1919075"/>
            <a:ext cx="892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Geared towards and intermediate audience with some experience with DL and Keras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feel free to asks questions. The goal is clarity and understanding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we’ll try to cover: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review of Keras “under the hood”, i.e. TensorFlow and “The Graph”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vs. Functional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Quantization and TFLite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Questions and Clarifications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505925" y="72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Quick Overview of the DL API Landscape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5400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Keras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Easy to use interface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High-level, with access and adaptability for low-level tinkering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Popular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Initially an interface to multiple backends, now it is fully integrated with TF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Similar interface to scikit-learn tools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Now supports eager execution (more on that later)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462925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PyTorch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from ground up with Dynamic Graph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Very “Pythonic” way of doing things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Slightly lower-level, but still has high-level API functionality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Came from Torch, but they decided it didn’t make sense to have a library written in a language no one had heard of (Lua)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50" y="4128250"/>
            <a:ext cx="820800" cy="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36513" l="0" r="0" t="31580"/>
          <a:stretch/>
        </p:blipFill>
        <p:spPr>
          <a:xfrm>
            <a:off x="5620588" y="3794863"/>
            <a:ext cx="1684575" cy="5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05925" y="72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Quick Overview of the DL API Landscape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05925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TensorFlow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Initially build around the idea of pre-compiled static compute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Recently integrated more imperative “eager” execution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Easily quantized and packaged for edge device usage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Low-level, kinda a pain to deal with directly (hence why there are APIs for it..)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728275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MXNet, not bad, can do eager and static execution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Theano, old, clunky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Caffe, old, clunky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Many  others, highly recommend this list: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https://en.wikipedia.org/wiki/Comparison_of_deep-learning_software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Focus on the “Actively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Developed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” column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16314" r="17152" t="0"/>
          <a:stretch/>
        </p:blipFill>
        <p:spPr>
          <a:xfrm>
            <a:off x="1978575" y="3926600"/>
            <a:ext cx="1054575" cy="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TensorFlow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Underlying framework of Keras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Think of TF not as a DL library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...think of it as a differentiable computing library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Widely supported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Steep learning curve (hence, why we use Keras)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Large community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TFlite and Quantization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425" y="0"/>
            <a:ext cx="51024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5925" y="72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Graph and Eager Execution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5913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The Graph / Static Computation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Computation (your operations) are organized in a structure called The Graph, which is a DAG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Graph is compiled at start time, without any exposure to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Static and unchanging at runtime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Interface with the computation through Placeholder Tensors and Feed Dictionaries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intermediate checking of values, terrible for debugging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Efficient to run, not to write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728275" y="1905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Eager Execution / Dynamic Graphs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Added in TF2.0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Using similar compute paradigm to PyTorch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Imperative, more “pythonic”, runs and evaluates at once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use python debugging tools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pdb.set_trace()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Check intermediate tensor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505925" y="725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Eager Execution in Keras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05938" y="1905475"/>
            <a:ext cx="82221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 use eager execution: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compiling your model, set “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run_eagerly=True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 fit normally, and you will be able to stop the code within your model with pdb.set_trace()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Hugely improves ability to debug your code and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51" y="3059600"/>
            <a:ext cx="5591250" cy="1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Sequential and Functional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Sequential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Great for simple one input, one output models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Easily wrap some layers in the Sequential Wrapper, compile, and fit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Functional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Handles multiple inputs and output, including for intermediate layers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Layer Sharing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Branching models, multi-model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Most Importantly, Residual Connections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Think of the API in an imperative way, an input to one layer is the output of another layer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113750"/>
            <a:ext cx="3844600" cy="1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Functional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0" y="1718900"/>
            <a:ext cx="4251625" cy="3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850" y="2518275"/>
            <a:ext cx="4572001" cy="200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850" y="2136850"/>
            <a:ext cx="4698151" cy="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