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8" r:id="rId6"/>
    <p:sldId id="265" r:id="rId7"/>
    <p:sldId id="264" r:id="rId8"/>
    <p:sldId id="270" r:id="rId9"/>
    <p:sldId id="271" r:id="rId10"/>
    <p:sldId id="266" r:id="rId11"/>
    <p:sldId id="267" r:id="rId12"/>
    <p:sldId id="275" r:id="rId13"/>
    <p:sldId id="269" r:id="rId14"/>
    <p:sldId id="262" r:id="rId15"/>
    <p:sldId id="274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231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1670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Forck" userId="fc18830663ac5250" providerId="LiveId" clId="{7DC109A9-91D1-4048-9459-2C49AE161E71}"/>
    <pc:docChg chg="undo custSel addSld delSld modSld sldOrd">
      <pc:chgData name="Dylan Forck" userId="fc18830663ac5250" providerId="LiveId" clId="{7DC109A9-91D1-4048-9459-2C49AE161E71}" dt="2025-04-30T19:19:39.095" v="751" actId="14"/>
      <pc:docMkLst>
        <pc:docMk/>
      </pc:docMkLst>
      <pc:sldChg chg="del ord">
        <pc:chgData name="Dylan Forck" userId="fc18830663ac5250" providerId="LiveId" clId="{7DC109A9-91D1-4048-9459-2C49AE161E71}" dt="2025-04-24T01:36:59.715" v="611" actId="2696"/>
        <pc:sldMkLst>
          <pc:docMk/>
          <pc:sldMk cId="3253689747" sldId="257"/>
        </pc:sldMkLst>
      </pc:sldChg>
      <pc:sldChg chg="modSp mod">
        <pc:chgData name="Dylan Forck" userId="fc18830663ac5250" providerId="LiveId" clId="{7DC109A9-91D1-4048-9459-2C49AE161E71}" dt="2025-04-30T19:19:39.095" v="751" actId="14"/>
        <pc:sldMkLst>
          <pc:docMk/>
          <pc:sldMk cId="2172179498" sldId="258"/>
        </pc:sldMkLst>
        <pc:spChg chg="mod">
          <ac:chgData name="Dylan Forck" userId="fc18830663ac5250" providerId="LiveId" clId="{7DC109A9-91D1-4048-9459-2C49AE161E71}" dt="2025-04-24T00:57:05.053" v="2"/>
          <ac:spMkLst>
            <pc:docMk/>
            <pc:sldMk cId="2172179498" sldId="258"/>
            <ac:spMk id="2" creationId="{34DB6CE4-2B13-4715-B5B2-615A55922CA1}"/>
          </ac:spMkLst>
        </pc:spChg>
        <pc:spChg chg="mod">
          <ac:chgData name="Dylan Forck" userId="fc18830663ac5250" providerId="LiveId" clId="{7DC109A9-91D1-4048-9459-2C49AE161E71}" dt="2025-04-30T19:19:39.095" v="751" actId="14"/>
          <ac:spMkLst>
            <pc:docMk/>
            <pc:sldMk cId="2172179498" sldId="258"/>
            <ac:spMk id="3" creationId="{143F5361-68C0-4BF5-80C8-F1E7BF92B2DB}"/>
          </ac:spMkLst>
        </pc:spChg>
      </pc:sldChg>
      <pc:sldChg chg="del ord">
        <pc:chgData name="Dylan Forck" userId="fc18830663ac5250" providerId="LiveId" clId="{7DC109A9-91D1-4048-9459-2C49AE161E71}" dt="2025-04-24T01:37:01.336" v="612" actId="2696"/>
        <pc:sldMkLst>
          <pc:docMk/>
          <pc:sldMk cId="1193417028" sldId="259"/>
        </pc:sldMkLst>
      </pc:sldChg>
      <pc:sldChg chg="modSp del mod ord">
        <pc:chgData name="Dylan Forck" userId="fc18830663ac5250" providerId="LiveId" clId="{7DC109A9-91D1-4048-9459-2C49AE161E71}" dt="2025-04-24T01:26:04.242" v="445" actId="2696"/>
        <pc:sldMkLst>
          <pc:docMk/>
          <pc:sldMk cId="1398410914" sldId="260"/>
        </pc:sldMkLst>
      </pc:sldChg>
      <pc:sldChg chg="addSp delSp modSp del mod modClrScheme chgLayout">
        <pc:chgData name="Dylan Forck" userId="fc18830663ac5250" providerId="LiveId" clId="{7DC109A9-91D1-4048-9459-2C49AE161E71}" dt="2025-04-24T01:52:45.573" v="692" actId="2696"/>
        <pc:sldMkLst>
          <pc:docMk/>
          <pc:sldMk cId="1348318116" sldId="261"/>
        </pc:sldMkLst>
      </pc:sldChg>
      <pc:sldChg chg="addSp modSp mod">
        <pc:chgData name="Dylan Forck" userId="fc18830663ac5250" providerId="LiveId" clId="{7DC109A9-91D1-4048-9459-2C49AE161E71}" dt="2025-04-24T01:52:37.343" v="691" actId="1076"/>
        <pc:sldMkLst>
          <pc:docMk/>
          <pc:sldMk cId="2919556985" sldId="262"/>
        </pc:sldMkLst>
        <pc:spChg chg="mod">
          <ac:chgData name="Dylan Forck" userId="fc18830663ac5250" providerId="LiveId" clId="{7DC109A9-91D1-4048-9459-2C49AE161E71}" dt="2025-04-24T01:52:12.029" v="687"/>
          <ac:spMkLst>
            <pc:docMk/>
            <pc:sldMk cId="2919556985" sldId="262"/>
            <ac:spMk id="2" creationId="{34DB6CE4-2B13-4715-B5B2-615A55922CA1}"/>
          </ac:spMkLst>
        </pc:spChg>
        <pc:spChg chg="mod">
          <ac:chgData name="Dylan Forck" userId="fc18830663ac5250" providerId="LiveId" clId="{7DC109A9-91D1-4048-9459-2C49AE161E71}" dt="2025-04-24T01:52:32.489" v="690" actId="1076"/>
          <ac:spMkLst>
            <pc:docMk/>
            <pc:sldMk cId="2919556985" sldId="262"/>
            <ac:spMk id="3" creationId="{143F5361-68C0-4BF5-80C8-F1E7BF92B2DB}"/>
          </ac:spMkLst>
        </pc:spChg>
        <pc:picChg chg="add mod">
          <ac:chgData name="Dylan Forck" userId="fc18830663ac5250" providerId="LiveId" clId="{7DC109A9-91D1-4048-9459-2C49AE161E71}" dt="2025-04-24T01:52:37.343" v="691" actId="1076"/>
          <ac:picMkLst>
            <pc:docMk/>
            <pc:sldMk cId="2919556985" sldId="262"/>
            <ac:picMk id="4" creationId="{926434B4-5B5E-90F3-EEF8-C0E81A8D286C}"/>
          </ac:picMkLst>
        </pc:picChg>
      </pc:sldChg>
      <pc:sldChg chg="del">
        <pc:chgData name="Dylan Forck" userId="fc18830663ac5250" providerId="LiveId" clId="{7DC109A9-91D1-4048-9459-2C49AE161E71}" dt="2025-04-24T01:36:56.409" v="610" actId="2696"/>
        <pc:sldMkLst>
          <pc:docMk/>
          <pc:sldMk cId="1902613301" sldId="263"/>
        </pc:sldMkLst>
      </pc:sldChg>
      <pc:sldChg chg="modSp add mod">
        <pc:chgData name="Dylan Forck" userId="fc18830663ac5250" providerId="LiveId" clId="{7DC109A9-91D1-4048-9459-2C49AE161E71}" dt="2025-04-24T01:01:17.344" v="103" actId="113"/>
        <pc:sldMkLst>
          <pc:docMk/>
          <pc:sldMk cId="3225825945" sldId="264"/>
        </pc:sldMkLst>
        <pc:spChg chg="mod">
          <ac:chgData name="Dylan Forck" userId="fc18830663ac5250" providerId="LiveId" clId="{7DC109A9-91D1-4048-9459-2C49AE161E71}" dt="2025-04-24T01:00:18.208" v="69"/>
          <ac:spMkLst>
            <pc:docMk/>
            <pc:sldMk cId="3225825945" sldId="264"/>
            <ac:spMk id="2" creationId="{C1390400-2A2C-DB65-77F8-3B2619B34663}"/>
          </ac:spMkLst>
        </pc:spChg>
        <pc:spChg chg="mod">
          <ac:chgData name="Dylan Forck" userId="fc18830663ac5250" providerId="LiveId" clId="{7DC109A9-91D1-4048-9459-2C49AE161E71}" dt="2025-04-24T01:01:17.344" v="103" actId="113"/>
          <ac:spMkLst>
            <pc:docMk/>
            <pc:sldMk cId="3225825945" sldId="264"/>
            <ac:spMk id="3" creationId="{A858B945-439E-94AC-7436-63F058410CCE}"/>
          </ac:spMkLst>
        </pc:spChg>
      </pc:sldChg>
      <pc:sldChg chg="modSp add mod">
        <pc:chgData name="Dylan Forck" userId="fc18830663ac5250" providerId="LiveId" clId="{7DC109A9-91D1-4048-9459-2C49AE161E71}" dt="2025-04-24T00:59:23.109" v="68" actId="20577"/>
        <pc:sldMkLst>
          <pc:docMk/>
          <pc:sldMk cId="3502564862" sldId="265"/>
        </pc:sldMkLst>
        <pc:spChg chg="mod">
          <ac:chgData name="Dylan Forck" userId="fc18830663ac5250" providerId="LiveId" clId="{7DC109A9-91D1-4048-9459-2C49AE161E71}" dt="2025-04-24T00:58:55.205" v="44"/>
          <ac:spMkLst>
            <pc:docMk/>
            <pc:sldMk cId="3502564862" sldId="265"/>
            <ac:spMk id="2" creationId="{C08EFE92-448D-1ADF-9D4F-C17CA7DE4F5E}"/>
          </ac:spMkLst>
        </pc:spChg>
        <pc:spChg chg="mod">
          <ac:chgData name="Dylan Forck" userId="fc18830663ac5250" providerId="LiveId" clId="{7DC109A9-91D1-4048-9459-2C49AE161E71}" dt="2025-04-24T00:59:23.109" v="68" actId="20577"/>
          <ac:spMkLst>
            <pc:docMk/>
            <pc:sldMk cId="3502564862" sldId="265"/>
            <ac:spMk id="3" creationId="{BC1167A9-42E6-5F73-4F5F-7B26033D59D3}"/>
          </ac:spMkLst>
        </pc:spChg>
      </pc:sldChg>
      <pc:sldChg chg="modSp add mod">
        <pc:chgData name="Dylan Forck" userId="fc18830663ac5250" providerId="LiveId" clId="{7DC109A9-91D1-4048-9459-2C49AE161E71}" dt="2025-04-24T02:05:14.097" v="742" actId="20577"/>
        <pc:sldMkLst>
          <pc:docMk/>
          <pc:sldMk cId="308055214" sldId="266"/>
        </pc:sldMkLst>
        <pc:spChg chg="mod">
          <ac:chgData name="Dylan Forck" userId="fc18830663ac5250" providerId="LiveId" clId="{7DC109A9-91D1-4048-9459-2C49AE161E71}" dt="2025-04-24T01:02:13.386" v="120"/>
          <ac:spMkLst>
            <pc:docMk/>
            <pc:sldMk cId="308055214" sldId="266"/>
            <ac:spMk id="2" creationId="{85E0E3F9-F3D4-3777-86D6-15C2B70F5633}"/>
          </ac:spMkLst>
        </pc:spChg>
        <pc:spChg chg="mod">
          <ac:chgData name="Dylan Forck" userId="fc18830663ac5250" providerId="LiveId" clId="{7DC109A9-91D1-4048-9459-2C49AE161E71}" dt="2025-04-24T02:05:14.097" v="742" actId="20577"/>
          <ac:spMkLst>
            <pc:docMk/>
            <pc:sldMk cId="308055214" sldId="266"/>
            <ac:spMk id="3" creationId="{8C843682-7496-E15B-8199-AA3F37887283}"/>
          </ac:spMkLst>
        </pc:spChg>
      </pc:sldChg>
      <pc:sldChg chg="modSp add mod">
        <pc:chgData name="Dylan Forck" userId="fc18830663ac5250" providerId="LiveId" clId="{7DC109A9-91D1-4048-9459-2C49AE161E71}" dt="2025-04-24T01:04:53.230" v="166" actId="20577"/>
        <pc:sldMkLst>
          <pc:docMk/>
          <pc:sldMk cId="2309445199" sldId="267"/>
        </pc:sldMkLst>
        <pc:spChg chg="mod">
          <ac:chgData name="Dylan Forck" userId="fc18830663ac5250" providerId="LiveId" clId="{7DC109A9-91D1-4048-9459-2C49AE161E71}" dt="2025-04-24T01:03:41.658" v="132"/>
          <ac:spMkLst>
            <pc:docMk/>
            <pc:sldMk cId="2309445199" sldId="267"/>
            <ac:spMk id="2" creationId="{6C066F4A-533C-0BA1-9EFC-B5315C700EB0}"/>
          </ac:spMkLst>
        </pc:spChg>
        <pc:spChg chg="mod">
          <ac:chgData name="Dylan Forck" userId="fc18830663ac5250" providerId="LiveId" clId="{7DC109A9-91D1-4048-9459-2C49AE161E71}" dt="2025-04-24T01:04:53.230" v="166" actId="20577"/>
          <ac:spMkLst>
            <pc:docMk/>
            <pc:sldMk cId="2309445199" sldId="267"/>
            <ac:spMk id="3" creationId="{0A76B5B5-1919-3729-F472-98B1546D8137}"/>
          </ac:spMkLst>
        </pc:spChg>
      </pc:sldChg>
      <pc:sldChg chg="modSp add del mod">
        <pc:chgData name="Dylan Forck" userId="fc18830663ac5250" providerId="LiveId" clId="{7DC109A9-91D1-4048-9459-2C49AE161E71}" dt="2025-04-24T01:15:03.693" v="284" actId="2696"/>
        <pc:sldMkLst>
          <pc:docMk/>
          <pc:sldMk cId="1173902018" sldId="268"/>
        </pc:sldMkLst>
      </pc:sldChg>
      <pc:sldChg chg="addSp delSp modSp new del mod modClrScheme chgLayout">
        <pc:chgData name="Dylan Forck" userId="fc18830663ac5250" providerId="LiveId" clId="{7DC109A9-91D1-4048-9459-2C49AE161E71}" dt="2025-04-24T01:56:49.513" v="729" actId="2696"/>
        <pc:sldMkLst>
          <pc:docMk/>
          <pc:sldMk cId="2907813912" sldId="268"/>
        </pc:sldMkLst>
      </pc:sldChg>
      <pc:sldChg chg="addSp delSp modSp new mod ord modClrScheme chgLayout">
        <pc:chgData name="Dylan Forck" userId="fc18830663ac5250" providerId="LiveId" clId="{7DC109A9-91D1-4048-9459-2C49AE161E71}" dt="2025-04-24T01:48:40.434" v="670" actId="20577"/>
        <pc:sldMkLst>
          <pc:docMk/>
          <pc:sldMk cId="2724508328" sldId="269"/>
        </pc:sldMkLst>
        <pc:spChg chg="add mod ord">
          <ac:chgData name="Dylan Forck" userId="fc18830663ac5250" providerId="LiveId" clId="{7DC109A9-91D1-4048-9459-2C49AE161E71}" dt="2025-04-24T01:48:40.434" v="670" actId="20577"/>
          <ac:spMkLst>
            <pc:docMk/>
            <pc:sldMk cId="2724508328" sldId="269"/>
            <ac:spMk id="9" creationId="{3AED0119-E7A0-F516-25A5-AA7FEAF30467}"/>
          </ac:spMkLst>
        </pc:spChg>
        <pc:picChg chg="add mod">
          <ac:chgData name="Dylan Forck" userId="fc18830663ac5250" providerId="LiveId" clId="{7DC109A9-91D1-4048-9459-2C49AE161E71}" dt="2025-04-24T01:29:23.734" v="489" actId="1076"/>
          <ac:picMkLst>
            <pc:docMk/>
            <pc:sldMk cId="2724508328" sldId="269"/>
            <ac:picMk id="12" creationId="{92D7A1BB-D0CB-DF7F-27CD-EFE6A5110B49}"/>
          </ac:picMkLst>
        </pc:picChg>
      </pc:sldChg>
      <pc:sldChg chg="addSp delSp modSp new mod">
        <pc:chgData name="Dylan Forck" userId="fc18830663ac5250" providerId="LiveId" clId="{7DC109A9-91D1-4048-9459-2C49AE161E71}" dt="2025-04-24T01:49:50.964" v="678" actId="255"/>
        <pc:sldMkLst>
          <pc:docMk/>
          <pc:sldMk cId="3188691823" sldId="270"/>
        </pc:sldMkLst>
        <pc:spChg chg="mod">
          <ac:chgData name="Dylan Forck" userId="fc18830663ac5250" providerId="LiveId" clId="{7DC109A9-91D1-4048-9459-2C49AE161E71}" dt="2025-04-24T01:49:50.964" v="678" actId="255"/>
          <ac:spMkLst>
            <pc:docMk/>
            <pc:sldMk cId="3188691823" sldId="270"/>
            <ac:spMk id="2" creationId="{E7A1C4CC-9C88-6B80-4E90-1A28253F7591}"/>
          </ac:spMkLst>
        </pc:spChg>
        <pc:picChg chg="add mod">
          <ac:chgData name="Dylan Forck" userId="fc18830663ac5250" providerId="LiveId" clId="{7DC109A9-91D1-4048-9459-2C49AE161E71}" dt="2025-04-24T01:42:57.243" v="650" actId="1076"/>
          <ac:picMkLst>
            <pc:docMk/>
            <pc:sldMk cId="3188691823" sldId="270"/>
            <ac:picMk id="5" creationId="{C86DC883-00D1-B661-2DA2-D736D215C136}"/>
          </ac:picMkLst>
        </pc:picChg>
      </pc:sldChg>
      <pc:sldChg chg="addSp delSp modSp new mod">
        <pc:chgData name="Dylan Forck" userId="fc18830663ac5250" providerId="LiveId" clId="{7DC109A9-91D1-4048-9459-2C49AE161E71}" dt="2025-04-24T01:49:42.440" v="676" actId="2711"/>
        <pc:sldMkLst>
          <pc:docMk/>
          <pc:sldMk cId="2424348954" sldId="271"/>
        </pc:sldMkLst>
        <pc:spChg chg="mod">
          <ac:chgData name="Dylan Forck" userId="fc18830663ac5250" providerId="LiveId" clId="{7DC109A9-91D1-4048-9459-2C49AE161E71}" dt="2025-04-24T01:49:42.440" v="676" actId="2711"/>
          <ac:spMkLst>
            <pc:docMk/>
            <pc:sldMk cId="2424348954" sldId="271"/>
            <ac:spMk id="2" creationId="{8B15DFBD-D009-A7E3-5A16-F1E69C01AE0A}"/>
          </ac:spMkLst>
        </pc:spChg>
        <pc:picChg chg="add mod">
          <ac:chgData name="Dylan Forck" userId="fc18830663ac5250" providerId="LiveId" clId="{7DC109A9-91D1-4048-9459-2C49AE161E71}" dt="2025-04-24T01:47:31.664" v="665" actId="1076"/>
          <ac:picMkLst>
            <pc:docMk/>
            <pc:sldMk cId="2424348954" sldId="271"/>
            <ac:picMk id="5" creationId="{E8F9BE36-8522-FE30-BDB4-E2F69410939E}"/>
          </ac:picMkLst>
        </pc:picChg>
      </pc:sldChg>
      <pc:sldChg chg="addSp delSp modSp add del mod">
        <pc:chgData name="Dylan Forck" userId="fc18830663ac5250" providerId="LiveId" clId="{7DC109A9-91D1-4048-9459-2C49AE161E71}" dt="2025-04-24T01:56:44.634" v="728" actId="2696"/>
        <pc:sldMkLst>
          <pc:docMk/>
          <pc:sldMk cId="761201472" sldId="272"/>
        </pc:sldMkLst>
      </pc:sldChg>
      <pc:sldChg chg="new del">
        <pc:chgData name="Dylan Forck" userId="fc18830663ac5250" providerId="LiveId" clId="{7DC109A9-91D1-4048-9459-2C49AE161E71}" dt="2025-04-24T01:51:48.106" v="681" actId="2696"/>
        <pc:sldMkLst>
          <pc:docMk/>
          <pc:sldMk cId="2718980985" sldId="273"/>
        </pc:sldMkLst>
      </pc:sldChg>
      <pc:sldChg chg="add">
        <pc:chgData name="Dylan Forck" userId="fc18830663ac5250" providerId="LiveId" clId="{7DC109A9-91D1-4048-9459-2C49AE161E71}" dt="2025-04-24T01:51:45.411" v="680" actId="2890"/>
        <pc:sldMkLst>
          <pc:docMk/>
          <pc:sldMk cId="750216121" sldId="274"/>
        </pc:sldMkLst>
      </pc:sldChg>
      <pc:sldChg chg="addSp delSp modSp add mod">
        <pc:chgData name="Dylan Forck" userId="fc18830663ac5250" providerId="LiveId" clId="{7DC109A9-91D1-4048-9459-2C49AE161E71}" dt="2025-04-24T01:57:08.762" v="736" actId="20577"/>
        <pc:sldMkLst>
          <pc:docMk/>
          <pc:sldMk cId="3176474234" sldId="275"/>
        </pc:sldMkLst>
        <pc:spChg chg="mod">
          <ac:chgData name="Dylan Forck" userId="fc18830663ac5250" providerId="LiveId" clId="{7DC109A9-91D1-4048-9459-2C49AE161E71}" dt="2025-04-24T01:56:36.631" v="727"/>
          <ac:spMkLst>
            <pc:docMk/>
            <pc:sldMk cId="3176474234" sldId="275"/>
            <ac:spMk id="2" creationId="{6E85C5C1-221C-579F-9D2C-F779C336213D}"/>
          </ac:spMkLst>
        </pc:spChg>
        <pc:spChg chg="mod">
          <ac:chgData name="Dylan Forck" userId="fc18830663ac5250" providerId="LiveId" clId="{7DC109A9-91D1-4048-9459-2C49AE161E71}" dt="2025-04-24T01:57:08.762" v="736" actId="20577"/>
          <ac:spMkLst>
            <pc:docMk/>
            <pc:sldMk cId="3176474234" sldId="275"/>
            <ac:spMk id="3" creationId="{72D7EF21-EB4E-14CC-70ED-0C22F58F3E35}"/>
          </ac:spMkLst>
        </pc:spChg>
        <pc:picChg chg="add mod">
          <ac:chgData name="Dylan Forck" userId="fc18830663ac5250" providerId="LiveId" clId="{7DC109A9-91D1-4048-9459-2C49AE161E71}" dt="2025-04-24T01:56:15.244" v="724" actId="1076"/>
          <ac:picMkLst>
            <pc:docMk/>
            <pc:sldMk cId="3176474234" sldId="275"/>
            <ac:picMk id="6" creationId="{59C3F726-B09E-FDBD-16C3-F47535CDAF5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9B3372-74CF-4E21-A4D4-286B22AA5A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3762BE-D43C-49F5-99A5-BF49C695927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5766F-5EC0-4797-B4D1-777FCB005B11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89E452-9BCA-4AF5-9A9C-233BF410EA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BF9F63-CE4F-44E2-A07D-7E654DE9F57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AC76B-F5B1-4D6E-BACD-2A80744AC9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145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4B5EC-152C-4627-80C0-63B10D5574EF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EEE60E-651F-40CC-AD73-C00F10CE42B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1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-management-dbms-production.up.railway.app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>
                <a:latin typeface="Rockwell" panose="02060603020205020403" pitchFamily="18" charset="0"/>
              </a:rPr>
              <a:t>Student Management DBMS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CS5200 – Database Theory and Application</a:t>
            </a:r>
          </a:p>
          <a:p>
            <a:pPr algn="ctr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Dylan Forck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AED0119-E7A0-F516-25A5-AA7FEAF30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 Table - Railway</a:t>
            </a:r>
            <a:endParaRPr lang="en-US" sz="4400" dirty="0"/>
          </a:p>
        </p:txBody>
      </p:sp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D7A1BB-D0CB-DF7F-27CD-EFE6A5110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2743" y="1893480"/>
            <a:ext cx="7243337" cy="4346002"/>
          </a:xfrm>
        </p:spPr>
      </p:pic>
    </p:spTree>
    <p:extLst>
      <p:ext uri="{BB962C8B-B14F-4D97-AF65-F5344CB8AC3E}">
        <p14:creationId xmlns:p14="http://schemas.microsoft.com/office/powerpoint/2010/main" val="2724508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Entity Relationship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137" y="2257724"/>
            <a:ext cx="3745897" cy="3541714"/>
          </a:xfrm>
        </p:spPr>
        <p:txBody>
          <a:bodyPr>
            <a:normAutofit fontScale="85000" lnSpcReduction="10000"/>
          </a:bodyPr>
          <a:lstStyle/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Students linked to multiple Scores (one-to-many).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Courses linked to multiple Scores (one-to-many).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 managing and querying Students and Scores.</a:t>
            </a:r>
          </a:p>
        </p:txBody>
      </p:sp>
      <p:pic>
        <p:nvPicPr>
          <p:cNvPr id="4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26434B4-5B5E-90F3-EEF8-C0E81A8D28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479" y="2097088"/>
            <a:ext cx="5891213" cy="370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5569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4A034-A68D-73F8-2BAD-8F108201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DC50A-69C4-74FF-2254-94996587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BDA155-D886-57E1-62C0-F55CEAB080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sz="2400" dirty="0">
                <a:solidFill>
                  <a:schemeClr val="tx1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https://student-management-dbms-production.up.railway.app</a:t>
            </a:r>
            <a:endParaRPr lang="en-US" sz="2400" dirty="0">
              <a:solidFill>
                <a:schemeClr val="tx1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Admin: 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Logging in, adding/editing/deleting student data, show version update.</a:t>
            </a:r>
          </a:p>
          <a:p>
            <a:pPr lvl="3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Username: Admin</a:t>
            </a:r>
          </a:p>
          <a:p>
            <a:pPr lvl="3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Password: Admin123!</a:t>
            </a:r>
          </a:p>
          <a:p>
            <a:pPr lvl="1"/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User: </a:t>
            </a:r>
          </a:p>
          <a:p>
            <a:pPr lvl="2"/>
            <a:r>
              <a:rPr lang="en-US" sz="2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Registering, logging in, viewing student data, querying student scores.</a:t>
            </a:r>
          </a:p>
          <a:p>
            <a:pPr lvl="3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Username: Test</a:t>
            </a:r>
          </a:p>
          <a:p>
            <a:pPr lvl="3"/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Password: Test123!</a:t>
            </a:r>
          </a:p>
        </p:txBody>
      </p:sp>
    </p:spTree>
    <p:extLst>
      <p:ext uri="{BB962C8B-B14F-4D97-AF65-F5344CB8AC3E}">
        <p14:creationId xmlns:p14="http://schemas.microsoft.com/office/powerpoint/2010/main" val="75021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B6CE4-2B13-4715-B5B2-615A55922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F5361-68C0-4BF5-80C8-F1E7BF92B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Efficiently manage student records and academic data.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Provide secure, role-based access for admins and general users.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 quick retrieval and updates of student performance.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Reduces manual errors and data redundancy.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Simplifies administrative tasks and reporting.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Supports concurrent data access by multiple users.</a:t>
            </a:r>
          </a:p>
        </p:txBody>
      </p:sp>
    </p:spTree>
    <p:extLst>
      <p:ext uri="{BB962C8B-B14F-4D97-AF65-F5344CB8AC3E}">
        <p14:creationId xmlns:p14="http://schemas.microsoft.com/office/powerpoint/2010/main" val="217217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BFA10-42C3-6546-09D6-79E5A0FD2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EFE92-448D-1ADF-9D4F-C17CA7DE4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Core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1167A9-42E6-5F73-4F5F-7B26033D5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 user registration and login using MD5 password hashing.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Role-based access controls: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Admins: manage student records (add, edit, delete).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Users: view student records and query scores.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Comprehensive CRUD operations for managing student data.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Robust querying capabilities for student scores across various courses.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Implementation of concurrency control for data integrity.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Deployed securely on a cloud platform for web accessibility.</a:t>
            </a:r>
          </a:p>
        </p:txBody>
      </p:sp>
    </p:spTree>
    <p:extLst>
      <p:ext uri="{BB962C8B-B14F-4D97-AF65-F5344CB8AC3E}">
        <p14:creationId xmlns:p14="http://schemas.microsoft.com/office/powerpoint/2010/main" val="350256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51913-F087-D960-6AD8-972F5CC55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90400-2A2C-DB65-77F8-3B2619B34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Technologies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8B945-439E-94AC-7436-63F058410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Programming Language: Python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Framework: Flask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Database System: MySQL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Managed with mysql-connector-python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Frontend Technologies: HTML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Deployment Platform: Railway Cloud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Linked with GitHub</a:t>
            </a:r>
          </a:p>
        </p:txBody>
      </p:sp>
    </p:spTree>
    <p:extLst>
      <p:ext uri="{BB962C8B-B14F-4D97-AF65-F5344CB8AC3E}">
        <p14:creationId xmlns:p14="http://schemas.microsoft.com/office/powerpoint/2010/main" val="3225825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C4CC-9C88-6B80-4E90-1A28253F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BACK-END CODE SCREENSHOT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C86DC883-00D1-B661-2DA2-D736D215C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0819" y="2023204"/>
            <a:ext cx="8367186" cy="4216278"/>
          </a:xfrm>
        </p:spPr>
      </p:pic>
    </p:spTree>
    <p:extLst>
      <p:ext uri="{BB962C8B-B14F-4D97-AF65-F5344CB8AC3E}">
        <p14:creationId xmlns:p14="http://schemas.microsoft.com/office/powerpoint/2010/main" val="3188691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5DFBD-D009-A7E3-5A16-F1E69C01A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Front-End CODE SCREENSHOT</a:t>
            </a:r>
          </a:p>
        </p:txBody>
      </p:sp>
      <p:pic>
        <p:nvPicPr>
          <p:cNvPr id="5" name="Content Placeholder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8F9BE36-8522-FE30-BDB4-E2F694109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07508" y="1893175"/>
            <a:ext cx="7976983" cy="4346307"/>
          </a:xfrm>
        </p:spPr>
      </p:pic>
    </p:spTree>
    <p:extLst>
      <p:ext uri="{BB962C8B-B14F-4D97-AF65-F5344CB8AC3E}">
        <p14:creationId xmlns:p14="http://schemas.microsoft.com/office/powerpoint/2010/main" val="2424348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D1CA2-9DEC-278C-2CFE-5BFA4E0D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0E3F9-F3D4-3777-86D6-15C2B70F5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User Roles &amp;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3682-7496-E15B-8199-AA3F37887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Admin Role: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 new students using a detailed form capturing name, age, gender, major, and phone number.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Edit existing student data ensuring concurrency control with version checks.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Delete student records securely from the database.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Role: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View all student details but restricted from modifications.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Query specific student academic scores through simple search forms.</a:t>
            </a:r>
          </a:p>
        </p:txBody>
      </p:sp>
    </p:spTree>
    <p:extLst>
      <p:ext uri="{BB962C8B-B14F-4D97-AF65-F5344CB8AC3E}">
        <p14:creationId xmlns:p14="http://schemas.microsoft.com/office/powerpoint/2010/main" val="308055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01B08-04C1-C367-A32A-B6AF2E588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66F4A-533C-0BA1-9EFC-B5315C70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Input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6B5B5-1919-3729-F472-98B1546D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User-entered Data: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Example: Adding a student </a:t>
            </a:r>
          </a:p>
          <a:p>
            <a:pPr lvl="2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("John Doe", 20, Male, Computer Science, "555-123-4567")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Login credentials created at registration.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System-generated Data: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Auto-generated student IDs.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Incremented version numbers each time a student record is updated.</a:t>
            </a:r>
          </a:p>
        </p:txBody>
      </p:sp>
    </p:spTree>
    <p:extLst>
      <p:ext uri="{BB962C8B-B14F-4D97-AF65-F5344CB8AC3E}">
        <p14:creationId xmlns:p14="http://schemas.microsoft.com/office/powerpoint/2010/main" val="230944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F3914-5F41-4B99-2261-BF34BBBAF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5C5C1-221C-579F-9D2C-F779C3362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Rockwell" panose="02060603020205020403" pitchFamily="18" charset="0"/>
              </a:rPr>
              <a:t>Database SCHEMA - Railway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7EF21-EB4E-14CC-70ED-0C22F58F3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954588" cy="309417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 Table: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Username, Password (hashed), Role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Table: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ID, Name, Age, Gender, Major, Phone, Version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Table: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Course ID, Course Name</a:t>
            </a:r>
          </a:p>
          <a:p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Score Table: </a:t>
            </a:r>
          </a:p>
          <a:p>
            <a:pPr lvl="1"/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ID, Course ID, Score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C3F726-B09E-FDBD-16C3-F47535CD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287" y="2249487"/>
            <a:ext cx="4844422" cy="3094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474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7815013_Problem-solution cycle_RVA_v3" id="{20834410-FC37-46AC-ACB7-FB202F8C4BA9}" vid="{1ED24379-BFF7-4E2F-B7EC-A47C906E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79702B-25C7-40D7-9E29-7686B11A96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866CFD-F94E-4AE5-ACEA-86FEC0F48A1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7C0B241-13E5-418D-8920-D23491E2D2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Problemsolution cycle </Template>
  <TotalTime>163</TotalTime>
  <Words>420</Words>
  <Application>Microsoft Office PowerPoint</Application>
  <PresentationFormat>Widescreen</PresentationFormat>
  <Paragraphs>69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Rockwell</vt:lpstr>
      <vt:lpstr>Tahoma</vt:lpstr>
      <vt:lpstr>Tw Cen MT</vt:lpstr>
      <vt:lpstr>Circuit</vt:lpstr>
      <vt:lpstr>Student Management DBMS</vt:lpstr>
      <vt:lpstr>Objective</vt:lpstr>
      <vt:lpstr>Core Functionality</vt:lpstr>
      <vt:lpstr>Technologies Used</vt:lpstr>
      <vt:lpstr>BACK-END CODE SCREENSHOT</vt:lpstr>
      <vt:lpstr>Front-End CODE SCREENSHOT</vt:lpstr>
      <vt:lpstr>User Roles &amp; Functions</vt:lpstr>
      <vt:lpstr>Input Data</vt:lpstr>
      <vt:lpstr>Database SCHEMA - Railway</vt:lpstr>
      <vt:lpstr>Data Table - Railway</vt:lpstr>
      <vt:lpstr>Entity Relationship Diagram</vt:lpstr>
      <vt:lpstr>Demonstration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Forck</dc:creator>
  <cp:lastModifiedBy>Dylan Forck</cp:lastModifiedBy>
  <cp:revision>2</cp:revision>
  <dcterms:created xsi:type="dcterms:W3CDTF">2025-04-22T18:54:08Z</dcterms:created>
  <dcterms:modified xsi:type="dcterms:W3CDTF">2025-04-30T19:19:42Z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