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Hacker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Dylan Fox, </a:t>
            </a:r>
            <a:r>
              <a:rPr lang="en-US" dirty="0" smtClean="0"/>
              <a:t>My nigga </a:t>
            </a:r>
            <a:r>
              <a:rPr lang="en-US" dirty="0" err="1" smtClean="0"/>
              <a:t>banku</a:t>
            </a:r>
            <a:r>
              <a:rPr lang="en-US" dirty="0" smtClean="0"/>
              <a:t>(Jo)((This Boy has waves))(((And some ugly ass facial hair)))((((And a big dick))))(((((And a big heart;) )))))</a:t>
            </a:r>
            <a:r>
              <a:rPr lang="en-US" dirty="0" smtClean="0"/>
              <a:t>, </a:t>
            </a:r>
            <a:r>
              <a:rPr lang="en-US" dirty="0" smtClean="0"/>
              <a:t>and Kyle Muñoz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8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 smtClean="0"/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Terminate, Suspend, or Restart Processes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408" y="609600"/>
            <a:ext cx="5165692" cy="54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Five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22" y="609600"/>
            <a:ext cx="4579592" cy="55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Local/Remote Address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Ping/Traceroute a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Pinpoint Network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21" y="609600"/>
            <a:ext cx="4356100" cy="53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Admin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Rate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Response Times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68" y="609600"/>
            <a:ext cx="6623532" cy="57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85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Process Hacker</vt:lpstr>
      <vt:lpstr>Main Uses</vt:lpstr>
      <vt:lpstr>Processes </vt:lpstr>
      <vt:lpstr>Services</vt:lpstr>
      <vt:lpstr>Network</vt:lpstr>
      <vt:lpstr>Disk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Hacker</dc:title>
  <dc:creator>Kyle Munoz</dc:creator>
  <cp:lastModifiedBy>Kyle Munoz</cp:lastModifiedBy>
  <cp:revision>7</cp:revision>
  <dcterms:created xsi:type="dcterms:W3CDTF">2018-04-23T20:28:04Z</dcterms:created>
  <dcterms:modified xsi:type="dcterms:W3CDTF">2018-04-24T03:49:38Z</dcterms:modified>
</cp:coreProperties>
</file>