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230" y="9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0477" y="-27096"/>
            <a:ext cx="33011294" cy="2199979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0144" y="7694509"/>
            <a:ext cx="20976188" cy="5268166"/>
          </a:xfrm>
        </p:spPr>
        <p:txBody>
          <a:bodyPr anchor="b">
            <a:noAutofit/>
          </a:bodyPr>
          <a:lstStyle>
            <a:lvl1pPr algn="r">
              <a:defRPr sz="1728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0144" y="12962670"/>
            <a:ext cx="20976188" cy="351007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50720"/>
            <a:ext cx="22851770" cy="10891520"/>
          </a:xfrm>
        </p:spPr>
        <p:txBody>
          <a:bodyPr anchor="ctr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4305280"/>
            <a:ext cx="22851770" cy="5027078"/>
          </a:xfrm>
        </p:spPr>
        <p:txBody>
          <a:bodyPr anchor="ctr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586" y="1950720"/>
            <a:ext cx="21859855" cy="9672320"/>
          </a:xfrm>
        </p:spPr>
        <p:txBody>
          <a:bodyPr anchor="ctr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63867" y="11623040"/>
            <a:ext cx="19511294" cy="1219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1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>
              <a:buFontTx/>
              <a:buNone/>
              <a:defRPr/>
            </a:lvl2pPr>
            <a:lvl3pPr marL="2926080" indent="0">
              <a:buFontTx/>
              <a:buNone/>
              <a:defRPr/>
            </a:lvl3pPr>
            <a:lvl4pPr marL="4389120" indent="0">
              <a:buFontTx/>
              <a:buNone/>
              <a:defRPr/>
            </a:lvl4pPr>
            <a:lvl5pPr marL="58521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305280"/>
            <a:ext cx="22851774" cy="5027078"/>
          </a:xfrm>
        </p:spPr>
        <p:txBody>
          <a:bodyPr anchor="ctr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37762" y="2529210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/>
          <a:p>
            <a:pPr lvl="0"/>
            <a:r>
              <a:rPr lang="en-US" sz="25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91718" y="9236979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/>
          <a:p>
            <a:pPr lvl="0"/>
            <a:r>
              <a:rPr lang="en-US" sz="25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852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5" y="6182362"/>
            <a:ext cx="22851774" cy="8305472"/>
          </a:xfrm>
        </p:spPr>
        <p:txBody>
          <a:bodyPr anchor="b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487834"/>
            <a:ext cx="22851774" cy="4844525"/>
          </a:xfrm>
        </p:spPr>
        <p:txBody>
          <a:bodyPr anchor="t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586" y="1950720"/>
            <a:ext cx="21859855" cy="9672320"/>
          </a:xfrm>
        </p:spPr>
        <p:txBody>
          <a:bodyPr anchor="ctr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49" y="12842240"/>
            <a:ext cx="22851778" cy="164559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6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FontTx/>
              <a:buNone/>
              <a:defRPr/>
            </a:lvl2pPr>
            <a:lvl3pPr marL="2926080" indent="0">
              <a:buFontTx/>
              <a:buNone/>
              <a:defRPr/>
            </a:lvl3pPr>
            <a:lvl4pPr marL="4389120" indent="0">
              <a:buFontTx/>
              <a:buNone/>
              <a:defRPr/>
            </a:lvl4pPr>
            <a:lvl5pPr marL="58521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487834"/>
            <a:ext cx="22851774" cy="4844525"/>
          </a:xfrm>
        </p:spPr>
        <p:txBody>
          <a:bodyPr anchor="t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37762" y="2529210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/>
          <a:p>
            <a:pPr lvl="0"/>
            <a:r>
              <a:rPr lang="en-US" sz="25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91718" y="9236979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/>
          <a:p>
            <a:pPr lvl="0"/>
            <a:r>
              <a:rPr lang="en-US" sz="25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3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055" y="1950720"/>
            <a:ext cx="22829274" cy="9672320"/>
          </a:xfrm>
        </p:spPr>
        <p:txBody>
          <a:bodyPr anchor="ctr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49" y="12842240"/>
            <a:ext cx="22851778" cy="164559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680">
                <a:solidFill>
                  <a:schemeClr val="accent1"/>
                </a:solidFill>
              </a:defRPr>
            </a:lvl1pPr>
            <a:lvl2pPr marL="1463040" indent="0">
              <a:buFontTx/>
              <a:buNone/>
              <a:defRPr/>
            </a:lvl2pPr>
            <a:lvl3pPr marL="2926080" indent="0">
              <a:buFontTx/>
              <a:buNone/>
              <a:defRPr/>
            </a:lvl3pPr>
            <a:lvl4pPr marL="4389120" indent="0">
              <a:buFontTx/>
              <a:buNone/>
              <a:defRPr/>
            </a:lvl4pPr>
            <a:lvl5pPr marL="58521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487834"/>
            <a:ext cx="22851774" cy="4844525"/>
          </a:xfrm>
        </p:spPr>
        <p:txBody>
          <a:bodyPr anchor="t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18323" y="1950722"/>
            <a:ext cx="3523723" cy="1680464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56" y="1950722"/>
            <a:ext cx="18702094" cy="168046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7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 smtClean="0"/>
              <a:t>Project Logo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Project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Client: Name(s), Organization Info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Plan : Provide a description of the team’s project plan.</a:t>
            </a:r>
          </a:p>
          <a:p>
            <a:pPr lvl="2"/>
            <a:r>
              <a:rPr lang="en-US" dirty="0" smtClean="0"/>
              <a:t>This should include such things as sprint frequency,</a:t>
            </a:r>
          </a:p>
          <a:p>
            <a:pPr lvl="2"/>
            <a:r>
              <a:rPr lang="en-US" dirty="0" smtClean="0"/>
              <a:t>Major tasks to be accomplished, and</a:t>
            </a:r>
          </a:p>
          <a:p>
            <a:pPr lvl="2"/>
            <a:r>
              <a:rPr lang="en-US" dirty="0" smtClean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Product : Describe what has been produced.</a:t>
            </a:r>
          </a:p>
          <a:p>
            <a:pPr lvl="2"/>
            <a:r>
              <a:rPr lang="en-US" dirty="0" smtClean="0"/>
              <a:t>Technologies used</a:t>
            </a:r>
          </a:p>
          <a:p>
            <a:pPr lvl="2"/>
            <a:r>
              <a:rPr lang="en-US" dirty="0" smtClean="0"/>
              <a:t>Core components,</a:t>
            </a:r>
          </a:p>
          <a:p>
            <a:pPr lvl="2"/>
            <a:r>
              <a:rPr lang="en-US" dirty="0" smtClean="0"/>
              <a:t>Test plan and results (usability and other; not unit), and</a:t>
            </a:r>
          </a:p>
          <a:p>
            <a:pPr lvl="2"/>
            <a:r>
              <a:rPr lang="en-US" dirty="0" smtClean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role abbreviations: SM – Scrum Master; OP – Owner Proxy; QC – Quality 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15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5" y="8642779"/>
            <a:ext cx="22851774" cy="5845059"/>
          </a:xfrm>
        </p:spPr>
        <p:txBody>
          <a:bodyPr anchor="b"/>
          <a:lstStyle>
            <a:lvl1pPr algn="l">
              <a:defRPr sz="1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487834"/>
            <a:ext cx="22851774" cy="2753280"/>
          </a:xfrm>
        </p:spPr>
        <p:txBody>
          <a:bodyPr anchor="t"/>
          <a:lstStyle>
            <a:lvl1pPr marL="0" indent="0" algn="l">
              <a:buNone/>
              <a:defRPr sz="6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50720"/>
            <a:ext cx="22851770" cy="4226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2" y="6913885"/>
            <a:ext cx="11117192" cy="12418470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29134" y="6913889"/>
            <a:ext cx="11117196" cy="12418474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8" y="1950720"/>
            <a:ext cx="22851767" cy="42265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7" y="6915146"/>
            <a:ext cx="11126419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57" y="8759189"/>
            <a:ext cx="11126419" cy="105731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19904" y="6915146"/>
            <a:ext cx="11126419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19904" y="8759189"/>
            <a:ext cx="11126419" cy="105731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7" y="1950720"/>
            <a:ext cx="22851770" cy="4226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9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7" y="4795533"/>
            <a:ext cx="10044655" cy="4091091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592" y="1647762"/>
            <a:ext cx="12189733" cy="1768459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57" y="8886622"/>
            <a:ext cx="10044655" cy="8270237"/>
          </a:xfrm>
        </p:spPr>
        <p:txBody>
          <a:bodyPr>
            <a:normAutofit/>
          </a:bodyPr>
          <a:lstStyle>
            <a:lvl1pPr marL="0" indent="0">
              <a:buNone/>
              <a:defRPr sz="448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7" y="15361920"/>
            <a:ext cx="22851770" cy="1813562"/>
          </a:xfrm>
        </p:spPr>
        <p:txBody>
          <a:bodyPr anchor="b">
            <a:normAutofit/>
          </a:bodyPr>
          <a:lstStyle>
            <a:lvl1pPr algn="l">
              <a:defRPr sz="76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4557" y="1950720"/>
            <a:ext cx="22851770" cy="12306298"/>
          </a:xfrm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57" y="17175482"/>
            <a:ext cx="22851770" cy="2156877"/>
          </a:xfrm>
        </p:spPr>
        <p:txBody>
          <a:bodyPr>
            <a:normAutofit/>
          </a:bodyPr>
          <a:lstStyle>
            <a:lvl1pPr marL="0" indent="0">
              <a:buNone/>
              <a:defRPr sz="384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0479" y="-27096"/>
            <a:ext cx="33011298" cy="2199979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58" y="1950720"/>
            <a:ext cx="22851767" cy="4226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7" y="6913889"/>
            <a:ext cx="22851770" cy="1241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58929" y="19332363"/>
            <a:ext cx="2462875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58" y="19332363"/>
            <a:ext cx="16642703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00834" y="19332363"/>
            <a:ext cx="184549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1463040" rtl="0" eaLnBrk="1" latinLnBrk="0" hangingPunct="1">
        <a:spcBef>
          <a:spcPct val="0"/>
        </a:spcBef>
        <a:buNone/>
        <a:defRPr sz="115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109728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377440" indent="-91440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6576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12064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58368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04672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50976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9728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43584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" b="5471"/>
          <a:stretch>
            <a:fillRect/>
          </a:stretch>
        </p:blipFill>
        <p:spPr>
          <a:xfrm>
            <a:off x="0" y="609600"/>
            <a:ext cx="6934200" cy="3657600"/>
          </a:xfr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15500" y="803564"/>
            <a:ext cx="24003000" cy="3657600"/>
          </a:xfrm>
        </p:spPr>
        <p:txBody>
          <a:bodyPr>
            <a:normAutofit/>
          </a:bodyPr>
          <a:lstStyle/>
          <a:p>
            <a:r>
              <a:rPr lang="en-US" sz="20000" dirty="0" smtClean="0"/>
              <a:t>Hotspotter</a:t>
            </a:r>
            <a:endParaRPr lang="en-US" sz="200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0" y="6781800"/>
            <a:ext cx="11811000" cy="6934200"/>
          </a:xfrm>
        </p:spPr>
        <p:txBody>
          <a:bodyPr>
            <a:normAutofit/>
          </a:bodyPr>
          <a:lstStyle/>
          <a:p>
            <a:r>
              <a:rPr lang="en-US" sz="5000" b="0" dirty="0"/>
              <a:t>Hotspotter is a web application used for early prediction of bugs in software. </a:t>
            </a:r>
            <a:endParaRPr lang="en-US" sz="5000" b="0" dirty="0" smtClean="0"/>
          </a:p>
          <a:p>
            <a:r>
              <a:rPr lang="en-US" sz="5000" b="0" dirty="0" smtClean="0"/>
              <a:t>This is accomplished</a:t>
            </a:r>
            <a:r>
              <a:rPr lang="en-US" sz="5000" b="0" dirty="0"/>
              <a:t> by detecting areas of instability called 'hotspots'. Hotspots are determined by analyzing the type and frequency of changes made to the project's files.</a:t>
            </a:r>
            <a:endParaRPr lang="en-US" sz="50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0" y="4994564"/>
            <a:ext cx="19659600" cy="1447800"/>
          </a:xfrm>
        </p:spPr>
        <p:txBody>
          <a:bodyPr/>
          <a:lstStyle/>
          <a:p>
            <a:r>
              <a:rPr lang="en-US" b="1" dirty="0" smtClean="0"/>
              <a:t>Nate Reinhardt</a:t>
            </a:r>
            <a:r>
              <a:rPr lang="en-US" dirty="0" smtClean="0"/>
              <a:t>-</a:t>
            </a:r>
            <a:r>
              <a:rPr lang="en-US" i="1" dirty="0" smtClean="0"/>
              <a:t>SM</a:t>
            </a:r>
            <a:r>
              <a:rPr lang="en-US" dirty="0" smtClean="0"/>
              <a:t> </a:t>
            </a:r>
            <a:r>
              <a:rPr lang="en-US" b="1" dirty="0" smtClean="0"/>
              <a:t>Spencer Smith</a:t>
            </a:r>
            <a:r>
              <a:rPr lang="en-US" dirty="0" smtClean="0"/>
              <a:t>-</a:t>
            </a:r>
            <a:r>
              <a:rPr lang="en-US" i="1" dirty="0" smtClean="0"/>
              <a:t>OP</a:t>
            </a:r>
            <a:r>
              <a:rPr lang="en-US" dirty="0" smtClean="0"/>
              <a:t> </a:t>
            </a:r>
            <a:r>
              <a:rPr lang="en-US" b="1" dirty="0" smtClean="0"/>
              <a:t>Dylan Williams</a:t>
            </a:r>
            <a:r>
              <a:rPr lang="en-US" dirty="0" smtClean="0"/>
              <a:t>-</a:t>
            </a:r>
            <a:r>
              <a:rPr lang="en-US" i="1" dirty="0" smtClean="0"/>
              <a:t>QC</a:t>
            </a:r>
            <a:endParaRPr lang="en-US" i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8419617" y="4986841"/>
            <a:ext cx="13563600" cy="1447800"/>
          </a:xfrm>
        </p:spPr>
        <p:txBody>
          <a:bodyPr/>
          <a:lstStyle/>
          <a:p>
            <a:r>
              <a:rPr lang="en-US" dirty="0" smtClean="0"/>
              <a:t>Dr. Igor </a:t>
            </a:r>
            <a:r>
              <a:rPr lang="en-US" dirty="0" err="1" smtClean="0"/>
              <a:t>Crk</a:t>
            </a:r>
            <a:r>
              <a:rPr lang="en-US" dirty="0" smtClean="0"/>
              <a:t>: </a:t>
            </a:r>
            <a:r>
              <a:rPr lang="en-US" dirty="0"/>
              <a:t>Department of Computer Science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828800" y="13651937"/>
            <a:ext cx="10210800" cy="7162800"/>
          </a:xfrm>
        </p:spPr>
        <p:txBody>
          <a:bodyPr>
            <a:normAutofit fontScale="700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Using the Semi-Agile Software Engineering (SAGE) process, a Scrum-like process with ten two-week </a:t>
            </a:r>
            <a:r>
              <a:rPr lang="en-US" dirty="0" smtClean="0"/>
              <a:t>sprints.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Development Operations: Automated build and deploying mechanisms.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Total Estimated Hours Until Completion: 23</a:t>
            </a:r>
          </a:p>
          <a:p>
            <a:endParaRPr lang="en-US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13182600" y="6781800"/>
            <a:ext cx="17373600" cy="6934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 full web application built with the MEAN stack that allows a user to checkout any public </a:t>
            </a:r>
            <a:r>
              <a:rPr lang="en-US" sz="5400" dirty="0" err="1" smtClean="0"/>
              <a:t>git</a:t>
            </a:r>
            <a:r>
              <a:rPr lang="en-US" sz="5400" dirty="0" smtClean="0"/>
              <a:t> repository and scan it to find potential problematic areas. </a:t>
            </a:r>
          </a:p>
          <a:p>
            <a:r>
              <a:rPr lang="en-US" sz="5400" dirty="0" smtClean="0"/>
              <a:t>The user will be able to export their results to better correlate their data.</a:t>
            </a:r>
          </a:p>
          <a:p>
            <a:r>
              <a:rPr lang="en-US" sz="5400" dirty="0" smtClean="0"/>
              <a:t>The objective of this tool is to add confidence to the quality of a repository and prevent future bugs.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 rot="721562">
            <a:off x="1555571" y="1702352"/>
            <a:ext cx="5867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Temporary Logo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25478" y="14020800"/>
            <a:ext cx="1051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MEAN Tech Stack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762" y="15068052"/>
            <a:ext cx="3713018" cy="10941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27" y="16202764"/>
            <a:ext cx="3733053" cy="10546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661" y="17437552"/>
            <a:ext cx="3226427" cy="8584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025" y="18476052"/>
            <a:ext cx="3628628" cy="11727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36430" y="15109138"/>
            <a:ext cx="7729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MongoDB- Database</a:t>
            </a:r>
            <a:endParaRPr lang="en-US" sz="5400" dirty="0"/>
          </a:p>
        </p:txBody>
      </p:sp>
      <p:sp>
        <p:nvSpPr>
          <p:cNvPr id="25" name="TextBox 24"/>
          <p:cNvSpPr txBox="1"/>
          <p:nvPr/>
        </p:nvSpPr>
        <p:spPr>
          <a:xfrm>
            <a:off x="21336430" y="16310007"/>
            <a:ext cx="849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Express -Middleware</a:t>
            </a:r>
            <a:endParaRPr lang="en-US" sz="5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36430" y="18458328"/>
            <a:ext cx="1105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NodeJS</a:t>
            </a:r>
            <a:r>
              <a:rPr lang="en-US" sz="5400" dirty="0" smtClean="0"/>
              <a:t>- Server Side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21200319" y="17257459"/>
            <a:ext cx="7218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AngularJS – Client Side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DC5E00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145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Hotspotter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Nate Reinhardt</cp:lastModifiedBy>
  <cp:revision>25</cp:revision>
  <dcterms:created xsi:type="dcterms:W3CDTF">2006-08-16T00:00:00Z</dcterms:created>
  <dcterms:modified xsi:type="dcterms:W3CDTF">2016-03-24T05:25:14Z</dcterms:modified>
</cp:coreProperties>
</file>