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59A75-F854-459D-98A5-FA54FBBFCE1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F980A-9337-4670-94CA-C9C8AA23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F980A-9337-4670-94CA-C9C8AA236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8CC-6680-4B6E-A298-93D654127A6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8774-3B77-46B7-8218-D03818486909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3B96-7874-4577-BD2F-114DA2546D93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2974-9BAC-4957-9A53-7F29158961FE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4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07CD-9105-451F-B2F5-5D687D606057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EEFB-4421-42AD-A215-79C04EECE791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6A1-65F5-4A36-92A9-FF9F2F9C12C7}" type="datetime1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C35-C9AE-4651-B67D-F477A87194EA}" type="datetime1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F86D-59D1-4BFE-B9A0-5DD5FFDD987C}" type="datetime1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8519-A688-4F69-BEA2-0F10FAB4CFF6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EFD-FD35-43A2-9CAF-03C395A742C6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F690-650C-4BC9-A66A-1AFB88CA119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3D7F-32AA-4032-9BE0-41E1EC08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3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Hotspotter</a:t>
            </a:r>
            <a:r>
              <a:rPr lang="en-US" dirty="0" smtClean="0"/>
              <a:t> Beta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Spencer Smith</a:t>
            </a:r>
          </a:p>
          <a:p>
            <a:r>
              <a:rPr lang="en-US" dirty="0" smtClean="0"/>
              <a:t>Nathan Reinhardt</a:t>
            </a:r>
          </a:p>
          <a:p>
            <a:r>
              <a:rPr lang="en-US" dirty="0" smtClean="0"/>
              <a:t>Dylan Williams</a:t>
            </a:r>
          </a:p>
        </p:txBody>
      </p:sp>
    </p:spTree>
    <p:extLst>
      <p:ext uri="{BB962C8B-B14F-4D97-AF65-F5344CB8AC3E}">
        <p14:creationId xmlns:p14="http://schemas.microsoft.com/office/powerpoint/2010/main" val="422288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Functionality of Beta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Public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Cloning to server</a:t>
            </a:r>
          </a:p>
          <a:p>
            <a:pPr lvl="1"/>
            <a:r>
              <a:rPr lang="en-US" dirty="0" smtClean="0"/>
              <a:t>Saving to database</a:t>
            </a:r>
          </a:p>
          <a:p>
            <a:r>
              <a:rPr lang="en-US" dirty="0" smtClean="0"/>
              <a:t>Parsing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Creating file structure in database</a:t>
            </a:r>
          </a:p>
          <a:p>
            <a:pPr lvl="1"/>
            <a:r>
              <a:rPr lang="en-US" dirty="0" smtClean="0"/>
              <a:t>Recording all file commits</a:t>
            </a:r>
            <a:endParaRPr lang="en-US" dirty="0"/>
          </a:p>
          <a:p>
            <a:r>
              <a:rPr lang="en-US" dirty="0" smtClean="0"/>
              <a:t>Scoring Files</a:t>
            </a:r>
          </a:p>
          <a:p>
            <a:pPr lvl="1"/>
            <a:r>
              <a:rPr lang="en-US" dirty="0" smtClean="0"/>
              <a:t>Number of Commits, Frequency of Commits, Time Since Commit</a:t>
            </a:r>
            <a:endParaRPr lang="en-US" dirty="0"/>
          </a:p>
          <a:p>
            <a:r>
              <a:rPr lang="en-US" dirty="0" smtClean="0"/>
              <a:t>Graph Display</a:t>
            </a:r>
          </a:p>
          <a:p>
            <a:pPr lvl="1"/>
            <a:r>
              <a:rPr lang="en-US" dirty="0" smtClean="0"/>
              <a:t>Score versus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 descr="C:\Users\Dylan\Downloads\new_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06" y="224175"/>
            <a:ext cx="8188417" cy="5931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</a:p>
          <a:p>
            <a:pPr lvl="1"/>
            <a:r>
              <a:rPr lang="en-US" dirty="0" smtClean="0"/>
              <a:t>CSV, Excel</a:t>
            </a:r>
          </a:p>
          <a:p>
            <a:r>
              <a:rPr lang="en-US" dirty="0" smtClean="0"/>
              <a:t>Repository Sync</a:t>
            </a:r>
          </a:p>
          <a:p>
            <a:pPr lvl="1"/>
            <a:r>
              <a:rPr lang="en-US" dirty="0" smtClean="0"/>
              <a:t>Pull rather than clone</a:t>
            </a:r>
          </a:p>
          <a:p>
            <a:r>
              <a:rPr lang="en-US" dirty="0" smtClean="0"/>
              <a:t>Analyze Data</a:t>
            </a:r>
          </a:p>
          <a:p>
            <a:pPr lvl="1"/>
            <a:r>
              <a:rPr lang="en-US" dirty="0" smtClean="0"/>
              <a:t>Identify trends</a:t>
            </a:r>
          </a:p>
          <a:p>
            <a:pPr lvl="1"/>
            <a:r>
              <a:rPr lang="en-US" dirty="0" smtClean="0"/>
              <a:t>Observe effects of bug fixes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Release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3D7F-32AA-4032-9BE0-41E1EC08D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95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Hotspotter Beta</vt:lpstr>
      <vt:lpstr>Major Functionality of Beta Release</vt:lpstr>
      <vt:lpstr>PowerPoint Presentation</vt:lpstr>
      <vt:lpstr>Demonstration</vt:lpstr>
      <vt:lpstr>Remaining Development</vt:lpstr>
      <vt:lpstr>Beta Release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Hotspotter Beta</dc:title>
  <dc:creator>Dylan Williams</dc:creator>
  <cp:lastModifiedBy>Dylan Williams</cp:lastModifiedBy>
  <cp:revision>5</cp:revision>
  <dcterms:created xsi:type="dcterms:W3CDTF">2016-03-01T03:04:09Z</dcterms:created>
  <dcterms:modified xsi:type="dcterms:W3CDTF">2016-03-01T04:48:27Z</dcterms:modified>
</cp:coreProperties>
</file>