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4" r:id="rId5"/>
    <p:sldId id="267" r:id="rId6"/>
    <p:sldId id="273" r:id="rId7"/>
    <p:sldId id="265" r:id="rId8"/>
    <p:sldId id="268" r:id="rId9"/>
    <p:sldId id="277" r:id="rId10"/>
    <p:sldId id="266" r:id="rId11"/>
    <p:sldId id="269" r:id="rId12"/>
    <p:sldId id="279" r:id="rId13"/>
    <p:sldId id="270" r:id="rId14"/>
    <p:sldId id="271" r:id="rId15"/>
    <p:sldId id="272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84" y="13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11/18/2015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  <a:endParaRPr lang="en-US" sz="2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  <a:endParaRPr lang="en-US" sz="2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  <a:endParaRPr lang="en-US" sz="2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 Deliverables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N/A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78" y="2041561"/>
            <a:ext cx="4876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Well-defined </a:t>
            </a:r>
            <a:r>
              <a:rPr lang="en-US" sz="2800" dirty="0" err="1" smtClean="0"/>
              <a:t>git</a:t>
            </a:r>
            <a:r>
              <a:rPr lang="en-US" sz="2800" dirty="0" smtClean="0"/>
              <a:t> workflow to maintain consistency </a:t>
            </a:r>
          </a:p>
          <a:p>
            <a:pPr lvl="2"/>
            <a:r>
              <a:rPr lang="en-US" sz="2600" dirty="0" smtClean="0"/>
              <a:t>Pull Locally</a:t>
            </a:r>
          </a:p>
          <a:p>
            <a:pPr lvl="2"/>
            <a:r>
              <a:rPr lang="en-US" sz="2600" dirty="0" smtClean="0"/>
              <a:t>Branch</a:t>
            </a:r>
          </a:p>
          <a:p>
            <a:pPr lvl="2"/>
            <a:r>
              <a:rPr lang="en-US" sz="2600" dirty="0" smtClean="0"/>
              <a:t>Commit Often</a:t>
            </a:r>
          </a:p>
          <a:p>
            <a:pPr lvl="2"/>
            <a:r>
              <a:rPr lang="en-US" sz="2600" dirty="0" smtClean="0"/>
              <a:t>Push</a:t>
            </a:r>
          </a:p>
          <a:p>
            <a:pPr lvl="2"/>
            <a:r>
              <a:rPr lang="en-US" sz="2600" dirty="0" smtClean="0"/>
              <a:t>Pull Request</a:t>
            </a:r>
          </a:p>
          <a:p>
            <a:pPr lvl="2"/>
            <a:r>
              <a:rPr lang="en-US" sz="2600" dirty="0" smtClean="0"/>
              <a:t>Merge to Master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6093372" y="2021633"/>
            <a:ext cx="5914506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357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988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419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6951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215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3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511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56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Commenting for clarity and potential errors</a:t>
            </a:r>
          </a:p>
          <a:p>
            <a:pPr lvl="2"/>
            <a:r>
              <a:rPr lang="en-US" sz="2800" dirty="0" smtClean="0"/>
              <a:t>Constant feedback</a:t>
            </a:r>
          </a:p>
        </p:txBody>
      </p:sp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 </a:t>
            </a:r>
            <a:r>
              <a:rPr lang="en-US" sz="2000" i="1" dirty="0"/>
              <a:t>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10" y="2362200"/>
            <a:ext cx="5033947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362200"/>
            <a:ext cx="5345741" cy="25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501</Words>
  <Application>Microsoft Office PowerPoint</Application>
  <PresentationFormat>Custom</PresentationFormat>
  <Paragraphs>149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Risks </vt:lpstr>
      <vt:lpstr>QUALITY ASSURANCE</vt:lpstr>
      <vt:lpstr>QUALITY ASSURANCE (cont.)</vt:lpstr>
      <vt:lpstr>Project Architecture</vt:lpstr>
      <vt:lpstr>Efforts &amp; Deliverables</vt:lpstr>
      <vt:lpstr>Efforts &amp; Deliverables(cont.)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2015-11-19T03:11:43Z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