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1E7739F-597D-43C3-ADAF-CB676F43BF3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Domain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Developers using </a:t>
            </a:r>
            <a:r>
              <a:rPr i="1" lang="en-US" sz="3200">
                <a:latin typeface="Arial"/>
              </a:rPr>
              <a:t>git repositories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Tracking bug-fixing commits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Testing code before pulling into project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Project managers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Assigning complex tasks to more experienced developers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Source Contributors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Looking to contribute code to relevant portions of codebase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Quality Management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Code review upon pull request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Code must pass unit tests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Readability and style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Commented per client's request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