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4" y="-103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/>
              <a:t>Project Logo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Project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Client: Name(s), Organization Info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Plan : Provide a description of the team’s project plan.</a:t>
            </a:r>
          </a:p>
          <a:p>
            <a:pPr lvl="2"/>
            <a:r>
              <a:rPr lang="en-US" dirty="0"/>
              <a:t>This should include such things as sprint frequency,</a:t>
            </a:r>
          </a:p>
          <a:p>
            <a:pPr lvl="2"/>
            <a:r>
              <a:rPr lang="en-US" dirty="0"/>
              <a:t>Major tasks to be accomplished, and</a:t>
            </a:r>
          </a:p>
          <a:p>
            <a:pPr lvl="2"/>
            <a:r>
              <a:rPr lang="en-US" dirty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Product : Describe what has been produced.</a:t>
            </a:r>
          </a:p>
          <a:p>
            <a:pPr lvl="2"/>
            <a:r>
              <a:rPr lang="en-US" dirty="0"/>
              <a:t>Technologies used</a:t>
            </a:r>
          </a:p>
          <a:p>
            <a:pPr lvl="2"/>
            <a:r>
              <a:rPr lang="en-US" dirty="0"/>
              <a:t>Core components,</a:t>
            </a:r>
          </a:p>
          <a:p>
            <a:pPr lvl="2"/>
            <a:r>
              <a:rPr lang="en-US" dirty="0"/>
              <a:t>Test plan and results (usability and other; not unit), and</a:t>
            </a:r>
          </a:p>
          <a:p>
            <a:pPr lvl="2"/>
            <a:r>
              <a:rPr lang="en-US" dirty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role abbreviations: SM – Scrum Master; OP – Owner Proxy; QC – Quality Controller</a:t>
            </a:r>
          </a:p>
        </p:txBody>
      </p:sp>
    </p:spTree>
    <p:extLst>
      <p:ext uri="{BB962C8B-B14F-4D97-AF65-F5344CB8AC3E}">
        <p14:creationId xmlns:p14="http://schemas.microsoft.com/office/powerpoint/2010/main" val="8634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15500" y="803565"/>
            <a:ext cx="24003000" cy="3657600"/>
          </a:xfrm>
        </p:spPr>
        <p:txBody>
          <a:bodyPr>
            <a:normAutofit/>
          </a:bodyPr>
          <a:lstStyle/>
          <a:p>
            <a:r>
              <a:rPr lang="en-US" sz="19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Hotspotter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7" y="6324603"/>
            <a:ext cx="13868393" cy="7772400"/>
          </a:xfrm>
        </p:spPr>
        <p:txBody>
          <a:bodyPr>
            <a:normAutofit/>
          </a:bodyPr>
          <a:lstStyle/>
          <a:p>
            <a:r>
              <a:rPr lang="en-US" sz="4100" b="0" dirty="0"/>
              <a:t>Hotspotter is a web application used for early prediction of bugs in software. </a:t>
            </a:r>
          </a:p>
          <a:p>
            <a:r>
              <a:rPr lang="en-US" sz="4100" b="0" dirty="0"/>
              <a:t>This is accomplished by detecting areas of instability called 'hotspots'. Hotspots are determined by analyzing the type and frequency of changes made to the project's repository.</a:t>
            </a:r>
          </a:p>
          <a:p>
            <a:r>
              <a:rPr lang="en-US" sz="4100" b="0" dirty="0"/>
              <a:t>Objectives</a:t>
            </a:r>
          </a:p>
          <a:p>
            <a:pPr marL="571212" indent="-571212">
              <a:lnSpc>
                <a:spcPct val="80000"/>
              </a:lnSpc>
              <a:buFont typeface="Arial"/>
              <a:buChar char="•"/>
            </a:pPr>
            <a:r>
              <a:rPr lang="en-US" sz="4100" b="0" dirty="0"/>
              <a:t>Give predictions of problematic areas of code.</a:t>
            </a:r>
          </a:p>
          <a:p>
            <a:pPr marL="571212" indent="-571212">
              <a:lnSpc>
                <a:spcPct val="80000"/>
              </a:lnSpc>
              <a:buFont typeface="Arial"/>
              <a:buChar char="•"/>
            </a:pPr>
            <a:r>
              <a:rPr lang="en-US" sz="4100" b="0" dirty="0"/>
              <a:t>Repository quality improvements.</a:t>
            </a:r>
          </a:p>
          <a:p>
            <a:pPr marL="571212" indent="-571212">
              <a:lnSpc>
                <a:spcPct val="80000"/>
              </a:lnSpc>
              <a:buFont typeface="Arial"/>
              <a:buChar char="•"/>
            </a:pPr>
            <a:r>
              <a:rPr lang="en-US" sz="4100" b="0" dirty="0"/>
              <a:t>Repository metadata scanner for future analyzing.</a:t>
            </a:r>
          </a:p>
          <a:p>
            <a:endParaRPr lang="en-US" sz="51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1" y="4994563"/>
            <a:ext cx="19659600" cy="1447802"/>
          </a:xfrm>
        </p:spPr>
        <p:txBody>
          <a:bodyPr/>
          <a:lstStyle/>
          <a:p>
            <a:r>
              <a:rPr lang="en-US" b="1" dirty="0"/>
              <a:t>Nate Reinhardt</a:t>
            </a:r>
            <a:r>
              <a:rPr lang="en-US" dirty="0"/>
              <a:t>-</a:t>
            </a:r>
            <a:r>
              <a:rPr lang="en-US" i="1" dirty="0"/>
              <a:t>SM</a:t>
            </a:r>
            <a:r>
              <a:rPr lang="en-US" dirty="0"/>
              <a:t> </a:t>
            </a:r>
            <a:r>
              <a:rPr lang="en-US" b="1" dirty="0"/>
              <a:t>Spencer Smith</a:t>
            </a:r>
            <a:r>
              <a:rPr lang="en-US" dirty="0"/>
              <a:t>-</a:t>
            </a:r>
            <a:r>
              <a:rPr lang="en-US" i="1" dirty="0"/>
              <a:t>OP</a:t>
            </a:r>
            <a:r>
              <a:rPr lang="en-US" dirty="0"/>
              <a:t> </a:t>
            </a:r>
            <a:r>
              <a:rPr lang="en-US" b="1" dirty="0"/>
              <a:t>Dylan Williams</a:t>
            </a:r>
            <a:r>
              <a:rPr lang="en-US" dirty="0"/>
              <a:t>-</a:t>
            </a:r>
            <a:r>
              <a:rPr lang="en-US" i="1" dirty="0"/>
              <a:t>QC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8419622" y="4986841"/>
            <a:ext cx="13563601" cy="1447802"/>
          </a:xfrm>
        </p:spPr>
        <p:txBody>
          <a:bodyPr/>
          <a:lstStyle/>
          <a:p>
            <a:r>
              <a:rPr lang="en-US" b="1" dirty="0"/>
              <a:t>Dr. Igor </a:t>
            </a:r>
            <a:r>
              <a:rPr lang="en-US" b="1" dirty="0" err="1"/>
              <a:t>Crk</a:t>
            </a:r>
            <a:r>
              <a:rPr lang="en-US" dirty="0"/>
              <a:t>: Department of Computer Science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762001" y="14097003"/>
            <a:ext cx="13868399" cy="6663810"/>
          </a:xfrm>
        </p:spPr>
        <p:txBody>
          <a:bodyPr>
            <a:normAutofit/>
          </a:bodyPr>
          <a:lstStyle/>
          <a:p>
            <a:pPr marL="856823" indent="-856823">
              <a:buFont typeface="Arial" panose="020B0604020202020204" pitchFamily="34" charset="0"/>
              <a:buChar char="•"/>
            </a:pPr>
            <a:r>
              <a:rPr lang="en-US" sz="4500" dirty="0"/>
              <a:t>Using the Semi-Agile Software Engineering (SAGE) process, a Scrum-like process with ten two-week sprints.</a:t>
            </a:r>
          </a:p>
          <a:p>
            <a:pPr marL="856823" indent="-856823">
              <a:buFont typeface="Arial" panose="020B0604020202020204" pitchFamily="34" charset="0"/>
              <a:buChar char="•"/>
            </a:pPr>
            <a:r>
              <a:rPr lang="en-US" sz="4500" dirty="0"/>
              <a:t>Development Operations: Automated build and deploying mechanisms.</a:t>
            </a:r>
          </a:p>
          <a:p>
            <a:pPr marL="856823" indent="-856823">
              <a:buFont typeface="Arial" panose="020B0604020202020204" pitchFamily="34" charset="0"/>
              <a:buChar char="•"/>
            </a:pPr>
            <a:r>
              <a:rPr lang="en-US" sz="4500" dirty="0"/>
              <a:t>Total Estimated Hours Until Completion: 23</a:t>
            </a:r>
          </a:p>
          <a:p>
            <a:endParaRPr lang="en-US" sz="4500" dirty="0"/>
          </a:p>
          <a:p>
            <a:pPr marL="856823" indent="-856823">
              <a:buFont typeface="Arial" panose="020B0604020202020204" pitchFamily="34" charset="0"/>
              <a:buChar char="•"/>
            </a:pPr>
            <a:endParaRPr lang="en-US" sz="45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15163800" y="6629398"/>
            <a:ext cx="14782800" cy="6934202"/>
          </a:xfrm>
        </p:spPr>
        <p:txBody>
          <a:bodyPr>
            <a:normAutofit/>
          </a:bodyPr>
          <a:lstStyle/>
          <a:p>
            <a:r>
              <a:rPr lang="en-US" sz="4800" dirty="0" err="1"/>
              <a:t>Hotspotter</a:t>
            </a:r>
            <a:r>
              <a:rPr lang="en-US" sz="4800" dirty="0"/>
              <a:t> is a full web application built with the MEAN stack. Which uses a client/server architecture with </a:t>
            </a:r>
            <a:r>
              <a:rPr lang="en-US" sz="4800" dirty="0" err="1"/>
              <a:t>MongoDB</a:t>
            </a:r>
            <a:r>
              <a:rPr lang="en-US" sz="4800" dirty="0"/>
              <a:t> as its </a:t>
            </a:r>
            <a:r>
              <a:rPr lang="en-US" sz="4800" dirty="0" err="1"/>
              <a:t>datastore</a:t>
            </a:r>
            <a:r>
              <a:rPr lang="en-US" sz="4800" dirty="0"/>
              <a:t>. </a:t>
            </a:r>
          </a:p>
          <a:p>
            <a:endParaRPr lang="en-US" sz="5500" dirty="0"/>
          </a:p>
          <a:p>
            <a:endParaRPr lang="en-US" sz="5500" dirty="0"/>
          </a:p>
        </p:txBody>
      </p:sp>
      <p:sp>
        <p:nvSpPr>
          <p:cNvPr id="3" name="TextBox 2"/>
          <p:cNvSpPr txBox="1"/>
          <p:nvPr/>
        </p:nvSpPr>
        <p:spPr>
          <a:xfrm rot="721562">
            <a:off x="1555576" y="1702376"/>
            <a:ext cx="5867399" cy="1046396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Temporary Logo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07156" y="18295248"/>
            <a:ext cx="10515600" cy="830952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pPr algn="ctr"/>
            <a:r>
              <a:rPr lang="en-US" sz="4800" dirty="0"/>
              <a:t>The MEAN Tech Stack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69" y="19077267"/>
            <a:ext cx="3721680" cy="1096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19375246" y="19225194"/>
            <a:ext cx="3289709" cy="1037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252" y="19313583"/>
            <a:ext cx="3233956" cy="8604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506" y="19126200"/>
            <a:ext cx="3637094" cy="1175437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" b="699"/>
          <a:stretch>
            <a:fillRect/>
          </a:stretch>
        </p:blipFill>
        <p:spPr>
          <a:xfrm>
            <a:off x="762000" y="803275"/>
            <a:ext cx="7772400" cy="3692525"/>
          </a:xfrm>
        </p:spPr>
      </p:pic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93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Hotspotter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Spencer Smith</cp:lastModifiedBy>
  <cp:revision>30</cp:revision>
  <dcterms:created xsi:type="dcterms:W3CDTF">2006-08-16T00:00:00Z</dcterms:created>
  <dcterms:modified xsi:type="dcterms:W3CDTF">2016-03-31T03:07:28Z</dcterms:modified>
</cp:coreProperties>
</file>