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8"/>
  </p:notesMasterIdLst>
  <p:handoutMasterIdLst>
    <p:handoutMasterId r:id="rId19"/>
  </p:handoutMasterIdLst>
  <p:sldIdLst>
    <p:sldId id="259" r:id="rId3"/>
    <p:sldId id="260" r:id="rId4"/>
    <p:sldId id="264" r:id="rId5"/>
    <p:sldId id="267" r:id="rId6"/>
    <p:sldId id="273" r:id="rId7"/>
    <p:sldId id="265" r:id="rId8"/>
    <p:sldId id="268" r:id="rId9"/>
    <p:sldId id="277" r:id="rId10"/>
    <p:sldId id="266" r:id="rId11"/>
    <p:sldId id="269" r:id="rId12"/>
    <p:sldId id="279" r:id="rId13"/>
    <p:sldId id="270" r:id="rId14"/>
    <p:sldId id="271" r:id="rId15"/>
    <p:sldId id="272" r:id="rId16"/>
    <p:sldId id="278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84" y="138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11/16/2015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11/16/2015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9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Team Hotspotter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Dylan Williams</a:t>
            </a: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Spencer </a:t>
            </a: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Smith</a:t>
            </a: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Nathan Reinhardt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Efforts &amp;Deliverables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</a:p>
          <a:p>
            <a:r>
              <a:rPr lang="en-US" dirty="0" smtClean="0"/>
              <a:t>*INSERT GIF/VIDEO OF PROTOYPE*</a:t>
            </a:r>
          </a:p>
          <a:p>
            <a:r>
              <a:rPr lang="en-US" dirty="0" smtClean="0"/>
              <a:t>*INSERT GIF/VIDEO OF CODE SETUP*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Efforts &amp;Deliverables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</a:p>
          <a:p>
            <a:r>
              <a:rPr lang="en-US" dirty="0" smtClean="0"/>
              <a:t>*INSERT GIF/VIDEO OF PROTOYPE*</a:t>
            </a:r>
          </a:p>
          <a:p>
            <a:r>
              <a:rPr lang="en-US" dirty="0" smtClean="0"/>
              <a:t>*INSERT GIF/VIDEO OF CODE SETUP*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Cs425 exit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Met:</a:t>
            </a:r>
          </a:p>
          <a:p>
            <a:pPr lvl="1"/>
            <a:r>
              <a:rPr lang="en-US" sz="2800" dirty="0" smtClean="0"/>
              <a:t>Working prototype with base/minimal functionality of visualization</a:t>
            </a:r>
          </a:p>
          <a:p>
            <a:pPr lvl="1"/>
            <a:r>
              <a:rPr lang="en-US" sz="2800" dirty="0" smtClean="0"/>
              <a:t>Familiarization of tech stack of all members of the team</a:t>
            </a:r>
          </a:p>
          <a:p>
            <a:pPr lvl="1"/>
            <a:endParaRPr lang="en-US" sz="2800" dirty="0"/>
          </a:p>
          <a:p>
            <a:r>
              <a:rPr lang="en-US" sz="2800" dirty="0" smtClean="0"/>
              <a:t>Was Not Met:</a:t>
            </a:r>
          </a:p>
          <a:p>
            <a:pPr lvl="1"/>
            <a:r>
              <a:rPr lang="en-US" sz="2800" dirty="0" smtClean="0"/>
              <a:t>N/A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Good:</a:t>
            </a:r>
          </a:p>
          <a:p>
            <a:pPr lvl="1"/>
            <a:r>
              <a:rPr lang="en-US" dirty="0" smtClean="0"/>
              <a:t>Processes set-in and adopted by every team member.</a:t>
            </a:r>
          </a:p>
          <a:p>
            <a:pPr lvl="1"/>
            <a:r>
              <a:rPr lang="en-US" dirty="0" smtClean="0"/>
              <a:t>Great base project to work off of for next semester.</a:t>
            </a:r>
          </a:p>
          <a:p>
            <a:pPr lvl="1"/>
            <a:r>
              <a:rPr lang="en-US" dirty="0" smtClean="0"/>
              <a:t>Team learned a completely new tech stack.</a:t>
            </a:r>
          </a:p>
          <a:p>
            <a:pPr lvl="1"/>
            <a:endParaRPr lang="en-US" dirty="0"/>
          </a:p>
          <a:p>
            <a:r>
              <a:rPr lang="en-US" dirty="0" smtClean="0"/>
              <a:t>Bad:</a:t>
            </a:r>
          </a:p>
          <a:p>
            <a:pPr lvl="1"/>
            <a:r>
              <a:rPr lang="en-US" dirty="0" smtClean="0"/>
              <a:t>Time planning was slow at first. </a:t>
            </a:r>
          </a:p>
          <a:p>
            <a:pPr lvl="1"/>
            <a:r>
              <a:rPr lang="en-US" dirty="0" smtClean="0"/>
              <a:t>Didn’t get to writing tests for the prototype</a:t>
            </a:r>
          </a:p>
          <a:p>
            <a:pPr marL="228532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Cs 499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u="sng" dirty="0" smtClean="0"/>
              <a:t>Next Semester</a:t>
            </a:r>
          </a:p>
          <a:p>
            <a:r>
              <a:rPr lang="en-US" dirty="0" smtClean="0"/>
              <a:t>Our goal going forward is to use all the processes we set this semester and become a high performing agile team.</a:t>
            </a:r>
          </a:p>
          <a:p>
            <a:r>
              <a:rPr lang="en-US" dirty="0" smtClean="0"/>
              <a:t> We want to take the existing prototype and start to add scoring algorithms and UI changes</a:t>
            </a:r>
          </a:p>
          <a:p>
            <a:r>
              <a:rPr lang="en-US" dirty="0" smtClean="0"/>
              <a:t>Implement a dynamic testing suite for existing code.</a:t>
            </a:r>
          </a:p>
          <a:p>
            <a:r>
              <a:rPr lang="en-US" dirty="0" smtClean="0"/>
              <a:t>Develop with Angular and Node “best practices</a:t>
            </a:r>
            <a:r>
              <a:rPr lang="en-US" smtClean="0"/>
              <a:t>” in mind.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u="sng" dirty="0" smtClean="0"/>
              <a:t>Overview</a:t>
            </a:r>
          </a:p>
          <a:p>
            <a:pPr marL="0" indent="0">
              <a:buNone/>
            </a:pPr>
            <a:r>
              <a:rPr lang="en-US" sz="2400" dirty="0" smtClean="0"/>
              <a:t>Scan Git based repositories to find potential buggy code based off project contributors and file change frequency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u="sng" dirty="0" smtClean="0"/>
              <a:t>Domain </a:t>
            </a:r>
            <a:r>
              <a:rPr lang="en-US" sz="4000" u="sng" dirty="0"/>
              <a:t>and </a:t>
            </a:r>
            <a:r>
              <a:rPr lang="en-US" sz="4000" u="sng" dirty="0" smtClean="0"/>
              <a:t>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pulling into project master</a:t>
            </a:r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developers</a:t>
            </a:r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/>
              <a:t>Looking to contribute code to most relevant portions of the codebase</a:t>
            </a:r>
          </a:p>
          <a:p>
            <a:pPr marL="0" indent="0">
              <a:buNone/>
            </a:pPr>
            <a:endParaRPr lang="en-US" sz="4000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sz="4000" u="sng" dirty="0"/>
              <a:t>Core </a:t>
            </a:r>
            <a:r>
              <a:rPr lang="en-US" sz="4000" u="sng" dirty="0" smtClean="0"/>
              <a:t>functionality</a:t>
            </a:r>
          </a:p>
          <a:p>
            <a:pPr marL="0" lvl="0" indent="0" algn="ctr">
              <a:buNone/>
            </a:pPr>
            <a:endParaRPr lang="en-US" sz="2600" u="sng" dirty="0" smtClean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Scans repositories finding bug hotspots using dynamic metric</a:t>
            </a:r>
          </a:p>
          <a:p>
            <a:pPr lvl="4"/>
            <a:r>
              <a:rPr lang="en-US" sz="2600" dirty="0"/>
              <a:t>Run from remote server</a:t>
            </a:r>
          </a:p>
          <a:p>
            <a:pPr lvl="4"/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Provide centralized database to store scan results and repository</a:t>
            </a:r>
          </a:p>
          <a:p>
            <a:pPr lvl="4"/>
            <a:r>
              <a:rPr lang="en-US" sz="2600" dirty="0"/>
              <a:t>Automatic repository syncing </a:t>
            </a:r>
          </a:p>
          <a:p>
            <a:pPr lvl="4"/>
            <a:r>
              <a:rPr lang="en-US" sz="2600" dirty="0"/>
              <a:t>Scan result history</a:t>
            </a:r>
          </a:p>
          <a:p>
            <a:pPr marL="749808" lvl="4" indent="0">
              <a:buFont typeface="Calibri" panose="020F0502020204030204" pitchFamily="34" charset="0"/>
              <a:buNone/>
            </a:pPr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Create visualization of repository with heat map</a:t>
            </a:r>
          </a:p>
          <a:p>
            <a:pPr lvl="3"/>
            <a:r>
              <a:rPr lang="en-US" sz="2600" dirty="0"/>
              <a:t> Filter repository heat map based on author, file, etc.</a:t>
            </a:r>
          </a:p>
          <a:p>
            <a:pPr marL="0" lvl="0" indent="0" algn="ctr">
              <a:buNone/>
            </a:pPr>
            <a:endParaRPr lang="en-US" sz="4000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GIT practices</a:t>
            </a:r>
          </a:p>
          <a:p>
            <a:pPr lvl="2"/>
            <a:r>
              <a:rPr lang="en-US" dirty="0" smtClean="0"/>
              <a:t>Collaboration and responsibility</a:t>
            </a:r>
          </a:p>
          <a:p>
            <a:r>
              <a:rPr lang="en-US" dirty="0" smtClean="0"/>
              <a:t>Jira</a:t>
            </a:r>
          </a:p>
          <a:p>
            <a:pPr lvl="1"/>
            <a:r>
              <a:rPr lang="en-US" dirty="0" smtClean="0"/>
              <a:t>Agile Planning</a:t>
            </a:r>
          </a:p>
          <a:p>
            <a:r>
              <a:rPr lang="en-US" dirty="0" smtClean="0"/>
              <a:t>Jenkins</a:t>
            </a:r>
          </a:p>
          <a:p>
            <a:pPr lvl="1"/>
            <a:r>
              <a:rPr lang="en-US" dirty="0" smtClean="0"/>
              <a:t>Automated quality/tests</a:t>
            </a:r>
          </a:p>
          <a:p>
            <a:pPr lvl="1"/>
            <a:r>
              <a:rPr lang="en-US" dirty="0" smtClean="0"/>
              <a:t>Automated deployment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74" y="3637522"/>
            <a:ext cx="2461877" cy="11570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86" y="5215382"/>
            <a:ext cx="3028950" cy="971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5023757"/>
            <a:ext cx="1076325" cy="1230086"/>
          </a:xfrm>
          <a:prstGeom prst="rect">
            <a:avLst/>
          </a:prstGeom>
        </p:spPr>
      </p:pic>
      <p:sp>
        <p:nvSpPr>
          <p:cNvPr id="13" name="Plus 12"/>
          <p:cNvSpPr/>
          <p:nvPr/>
        </p:nvSpPr>
        <p:spPr>
          <a:xfrm>
            <a:off x="9904412" y="5410200"/>
            <a:ext cx="642303" cy="626524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49" y="2070266"/>
            <a:ext cx="1198926" cy="11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44" y="4047633"/>
            <a:ext cx="5322223" cy="2557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1774167"/>
            <a:ext cx="5313491" cy="2546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" y="1828801"/>
            <a:ext cx="4789136" cy="23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Risks 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612" y="2004775"/>
            <a:ext cx="6568206" cy="4206240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u="sng" dirty="0" smtClean="0"/>
              <a:t>Tech Stack Knowledge</a:t>
            </a:r>
          </a:p>
          <a:p>
            <a:pPr marL="0" lvl="0" indent="0">
              <a:buNone/>
            </a:pPr>
            <a:r>
              <a:rPr lang="en-US" sz="2300" dirty="0" smtClean="0"/>
              <a:t>Mitigated by:</a:t>
            </a:r>
          </a:p>
          <a:p>
            <a:pPr marL="0" lvl="0" indent="0" algn="ctr">
              <a:buNone/>
            </a:pPr>
            <a:r>
              <a:rPr lang="en-US" sz="2300" dirty="0" smtClean="0"/>
              <a:t>Sharing resources and guide in the project README. Every time we found something new individually we made an effort to update the readme for other team members to use.</a:t>
            </a:r>
          </a:p>
          <a:p>
            <a:pPr marL="0" lvl="0" indent="0" algn="ctr">
              <a:buNone/>
            </a:pPr>
            <a:r>
              <a:rPr lang="en-US" sz="2300" u="sng" dirty="0" smtClean="0"/>
              <a:t>Agile Methodologies</a:t>
            </a:r>
            <a:endParaRPr lang="en-US" sz="2300" u="sng" dirty="0"/>
          </a:p>
          <a:p>
            <a:pPr marL="0" lvl="0" indent="0">
              <a:buNone/>
            </a:pPr>
            <a:r>
              <a:rPr lang="en-US" sz="2300" dirty="0"/>
              <a:t>Mitigated by: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Jira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Jenkins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Defined Git plan</a:t>
            </a:r>
            <a:endParaRPr lang="en-US" sz="2300" dirty="0"/>
          </a:p>
          <a:p>
            <a:pPr marL="0" lvl="0" indent="0" algn="ctr">
              <a:buNone/>
            </a:pPr>
            <a:endParaRPr lang="en-US" sz="2000" dirty="0" smtClean="0"/>
          </a:p>
          <a:p>
            <a:pPr lvl="0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905000"/>
            <a:ext cx="4563373" cy="457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Quality &amp;Tests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84706" y="2021633"/>
            <a:ext cx="5914506" cy="420624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Git</a:t>
            </a:r>
          </a:p>
          <a:p>
            <a:pPr lvl="1"/>
            <a:r>
              <a:rPr lang="en-US" sz="2800" dirty="0" smtClean="0"/>
              <a:t>We defined a </a:t>
            </a:r>
            <a:r>
              <a:rPr lang="en-US" sz="2800" dirty="0"/>
              <a:t>G</a:t>
            </a:r>
            <a:r>
              <a:rPr lang="en-US" sz="2800" dirty="0" smtClean="0"/>
              <a:t>it process to maintain consistency </a:t>
            </a:r>
            <a:endParaRPr lang="en-US" sz="2800" dirty="0"/>
          </a:p>
          <a:p>
            <a:r>
              <a:rPr lang="en-US" sz="2800" dirty="0" err="1" smtClean="0"/>
              <a:t>Bitbucket</a:t>
            </a:r>
            <a:endParaRPr lang="en-US" sz="2800" dirty="0" smtClean="0"/>
          </a:p>
          <a:p>
            <a:pPr lvl="1"/>
            <a:r>
              <a:rPr lang="en-US" sz="2800" dirty="0" smtClean="0"/>
              <a:t>Pull requests</a:t>
            </a:r>
          </a:p>
          <a:p>
            <a:pPr lvl="1"/>
            <a:r>
              <a:rPr lang="en-US" sz="2800" dirty="0" smtClean="0"/>
              <a:t>Full Team Approval</a:t>
            </a:r>
          </a:p>
          <a:p>
            <a:pPr lvl="2"/>
            <a:r>
              <a:rPr lang="en-US" sz="2800" dirty="0" smtClean="0"/>
              <a:t>Comments on code segments that might have conflicts or opinions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057400"/>
            <a:ext cx="4495800" cy="24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Quality &amp;Tests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36" y="3731442"/>
            <a:ext cx="9184472" cy="2704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36" y="1847712"/>
            <a:ext cx="3883637" cy="18733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847712"/>
            <a:ext cx="5309646" cy="460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05" r="1705"/>
          <a:stretch>
            <a:fillRect/>
          </a:stretch>
        </p:blipFill>
        <p:spPr>
          <a:xfrm>
            <a:off x="379412" y="2528023"/>
            <a:ext cx="6124885" cy="393192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7530746" y="2248446"/>
            <a:ext cx="3598414" cy="3912445"/>
          </a:xfrm>
        </p:spPr>
        <p:txBody>
          <a:bodyPr/>
          <a:lstStyle/>
          <a:p>
            <a:pPr algn="ctr"/>
            <a:r>
              <a:rPr lang="en-US" sz="3200" u="sng" dirty="0" smtClean="0"/>
              <a:t>MEAN Tech </a:t>
            </a:r>
            <a:r>
              <a:rPr lang="en-US" sz="3200" u="sng" dirty="0"/>
              <a:t>S</a:t>
            </a:r>
            <a:r>
              <a:rPr lang="en-US" sz="3200" u="sng" dirty="0" smtClean="0"/>
              <a:t>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4716367"/>
            <a:ext cx="1896897" cy="5046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37612" y="4737873"/>
            <a:ext cx="311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AngularJS – Client Side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1" y="3348758"/>
            <a:ext cx="1881769" cy="5545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37612" y="33487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MongoDB- Database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3990517"/>
            <a:ext cx="1887949" cy="533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37612" y="399051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 -Middleware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94" y="5457956"/>
            <a:ext cx="1872362" cy="6051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7612" y="5437262"/>
            <a:ext cx="293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- Server Side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0554" y="1921892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Client/Server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512</Words>
  <Application>Microsoft Office PowerPoint</Application>
  <PresentationFormat>Custom</PresentationFormat>
  <Paragraphs>142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Corbel</vt:lpstr>
      <vt:lpstr>Wingdings</vt:lpstr>
      <vt:lpstr>Banded</vt:lpstr>
      <vt:lpstr>Team Hotspotter</vt:lpstr>
      <vt:lpstr>About our Project</vt:lpstr>
      <vt:lpstr>About our Project (Cont.)</vt:lpstr>
      <vt:lpstr>Project Plan: Management</vt:lpstr>
      <vt:lpstr>Project Plan: Management (Cont.)</vt:lpstr>
      <vt:lpstr>Project plan: Risks </vt:lpstr>
      <vt:lpstr>Project plan: Quality &amp;Tests</vt:lpstr>
      <vt:lpstr>Project plan: Quality &amp;Tests (cont.)</vt:lpstr>
      <vt:lpstr>Architecture</vt:lpstr>
      <vt:lpstr>Efforts &amp;Deliverables</vt:lpstr>
      <vt:lpstr>Efforts &amp;Deliverables(cont.)</vt:lpstr>
      <vt:lpstr>Cs425 exit strategy</vt:lpstr>
      <vt:lpstr>Post-Mortem</vt:lpstr>
      <vt:lpstr>Cs 499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2015-11-17T01:16:50Z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