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3B0A-360E-4720-A379-E6CFDF8E43FA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AA49-B76D-4068-AF5C-DF37BF8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repositories </a:t>
            </a:r>
            <a:r>
              <a:rPr lang="en-US" dirty="0" smtClean="0"/>
              <a:t>finding </a:t>
            </a:r>
            <a:r>
              <a:rPr lang="en-US" dirty="0" smtClean="0"/>
              <a:t>bug hotspots using dynamic </a:t>
            </a:r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Custom scans parameters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Run from remote server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centralized database to store scan results and repository</a:t>
            </a:r>
          </a:p>
          <a:p>
            <a:pPr marL="0" indent="0">
              <a:buNone/>
            </a:pPr>
            <a:r>
              <a:rPr lang="en-US" dirty="0" smtClean="0"/>
              <a:t>	- Automatic repository syncing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Scan result history</a:t>
            </a:r>
            <a:endParaRPr lang="en-US" dirty="0" smtClean="0"/>
          </a:p>
          <a:p>
            <a:r>
              <a:rPr lang="en-US" dirty="0" smtClean="0"/>
              <a:t>Create visualization of repository with heat map</a:t>
            </a:r>
          </a:p>
          <a:p>
            <a:pPr marL="0" indent="0">
              <a:buNone/>
            </a:pPr>
            <a:r>
              <a:rPr lang="en-US" dirty="0" smtClean="0"/>
              <a:t>	- Filter </a:t>
            </a:r>
            <a:r>
              <a:rPr lang="en-US" dirty="0" smtClean="0"/>
              <a:t>repository heat map based on author, file, etc.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1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specific software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Requirements levied on algorithm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Visual and text data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Proof-of-concept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Well-commented source code</a:t>
            </a:r>
            <a:endParaRPr lang="en-US" dirty="0" smtClean="0"/>
          </a:p>
          <a:p>
            <a:r>
              <a:rPr lang="en-US" dirty="0" smtClean="0"/>
              <a:t>Client/Server 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Core functionality</vt:lpstr>
      <vt:lpstr>Specific Requirements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Spencer Smith</cp:lastModifiedBy>
  <cp:revision>12</cp:revision>
  <dcterms:created xsi:type="dcterms:W3CDTF">2015-09-21T00:19:08Z</dcterms:created>
  <dcterms:modified xsi:type="dcterms:W3CDTF">2015-09-22T01:09:51Z</dcterms:modified>
</cp:coreProperties>
</file>