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21"/>
  </p:notesMasterIdLst>
  <p:handoutMasterIdLst>
    <p:handoutMasterId r:id="rId22"/>
  </p:handoutMasterIdLst>
  <p:sldIdLst>
    <p:sldId id="259" r:id="rId3"/>
    <p:sldId id="260" r:id="rId4"/>
    <p:sldId id="264" r:id="rId5"/>
    <p:sldId id="267" r:id="rId6"/>
    <p:sldId id="273" r:id="rId7"/>
    <p:sldId id="274" r:id="rId8"/>
    <p:sldId id="275" r:id="rId9"/>
    <p:sldId id="276" r:id="rId10"/>
    <p:sldId id="265" r:id="rId11"/>
    <p:sldId id="268" r:id="rId12"/>
    <p:sldId id="277" r:id="rId13"/>
    <p:sldId id="266" r:id="rId14"/>
    <p:sldId id="269" r:id="rId15"/>
    <p:sldId id="279" r:id="rId16"/>
    <p:sldId id="270" r:id="rId17"/>
    <p:sldId id="271" r:id="rId18"/>
    <p:sldId id="272" r:id="rId19"/>
    <p:sldId id="27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8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 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057400"/>
            <a:ext cx="4495800" cy="2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46" y="1810852"/>
            <a:ext cx="9367052" cy="45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35" y="1863524"/>
            <a:ext cx="9436074" cy="45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88" y="1823744"/>
            <a:ext cx="9573968" cy="45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6" y="1868846"/>
            <a:ext cx="9399148" cy="3083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91" y="5112024"/>
            <a:ext cx="1146977" cy="13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548</Words>
  <Application>Microsoft Office PowerPoint</Application>
  <PresentationFormat>Custom</PresentationFormat>
  <Paragraphs>154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Management (Cont.)</vt:lpstr>
      <vt:lpstr>Project Plan: Management (Cont.)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2015-11-05T03:03:55Z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