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0" autoAdjust="0"/>
  </p:normalViewPr>
  <p:slideViewPr>
    <p:cSldViewPr>
      <p:cViewPr varScale="1">
        <p:scale>
          <a:sx n="27" d="100"/>
          <a:sy n="27" d="100"/>
        </p:scale>
        <p:origin x="882" y="13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7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E759B-826F-4A01-A55A-A5FDDBCD6F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2CE40-3A97-4FC7-B837-2C606E3BE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727454"/>
            <a:ext cx="32918400" cy="3657600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5087593" cy="7823974"/>
          </a:xfrm>
        </p:spPr>
        <p:txBody>
          <a:bodyPr>
            <a:noAutofit/>
          </a:bodyPr>
          <a:lstStyle/>
          <a:p>
            <a:r>
              <a:rPr lang="en-US" sz="4500" b="0" dirty="0" smtClean="0"/>
              <a:t>Hotspotter is a web application used for early prediction of bugs in software. </a:t>
            </a:r>
          </a:p>
          <a:p>
            <a:r>
              <a:rPr lang="en-US" sz="4500" b="0" dirty="0"/>
              <a:t>This is accomplished by detecting areas of instability called 'hotspots'. Hotspots are determined by analyzing the type and frequency of changes made to a project's codebase</a:t>
            </a:r>
            <a:r>
              <a:rPr lang="en-US" sz="4500" b="0" dirty="0" smtClean="0"/>
              <a:t>.</a:t>
            </a:r>
          </a:p>
          <a:p>
            <a:endParaRPr lang="en-US" sz="4500" b="0" dirty="0"/>
          </a:p>
          <a:p>
            <a:r>
              <a:rPr lang="en-US" sz="4500" dirty="0"/>
              <a:t>Objectives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Calculate probability of problematic areas in code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Assist teams with quality control and assurance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Export repository metadata for future research and analysis</a:t>
            </a:r>
          </a:p>
          <a:p>
            <a:endParaRPr lang="en-US" sz="45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sz="4400" b="1" dirty="0" smtClean="0"/>
              <a:t>Nate Reinhardt</a:t>
            </a:r>
            <a:r>
              <a:rPr lang="en-US" sz="4400" dirty="0" smtClean="0"/>
              <a:t>,</a:t>
            </a:r>
            <a:r>
              <a:rPr lang="en-US" b="1" dirty="0" smtClean="0"/>
              <a:t> </a:t>
            </a:r>
            <a:r>
              <a:rPr lang="en-US" sz="4400" b="1" dirty="0" smtClean="0"/>
              <a:t>Spencer Smith</a:t>
            </a:r>
            <a:r>
              <a:rPr lang="en-US" dirty="0"/>
              <a:t>,</a:t>
            </a:r>
            <a:r>
              <a:rPr lang="en-US" sz="3600" b="1" dirty="0" smtClean="0"/>
              <a:t> </a:t>
            </a:r>
            <a:r>
              <a:rPr lang="en-US" sz="4400" b="1" dirty="0" smtClean="0"/>
              <a:t>Dylan Williams</a:t>
            </a:r>
            <a:endParaRPr lang="en-US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6459199" y="4986841"/>
            <a:ext cx="13563601" cy="804364"/>
          </a:xfrm>
        </p:spPr>
        <p:txBody>
          <a:bodyPr/>
          <a:lstStyle/>
          <a:p>
            <a:pPr algn="r"/>
            <a:r>
              <a:rPr lang="en-US" sz="4400" b="1" dirty="0"/>
              <a:t>Dr. Igor Crk</a:t>
            </a:r>
            <a:r>
              <a:rPr lang="en-US" sz="4400" dirty="0"/>
              <a:t>, Department of Computer Science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Placeholder 21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62001" y="15382396"/>
                <a:ext cx="14630400" cy="565382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500" dirty="0" smtClean="0"/>
                  <a:t>Scoring</a:t>
                </a:r>
                <a:endParaRPr lang="en-US" sz="4400" b="0" i="1" dirty="0" smtClean="0">
                  <a:latin typeface="Cambria Math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500" b="0" dirty="0" smtClean="0"/>
                  <a:t>Original algorithm based on research from Google and Rahman, et al.</a:t>
                </a:r>
                <a:endParaRPr lang="en-US" sz="45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500" b="0" dirty="0" smtClean="0"/>
              </a:p>
              <a:p>
                <a:r>
                  <a:rPr lang="en-US" sz="3000" b="0" dirty="0"/>
                  <a:t>Lewis, Chris, and </a:t>
                </a:r>
                <a:r>
                  <a:rPr lang="en-US" sz="3000" b="0" dirty="0" err="1"/>
                  <a:t>Rong</a:t>
                </a:r>
                <a:r>
                  <a:rPr lang="en-US" sz="3000" b="0" dirty="0"/>
                  <a:t> </a:t>
                </a:r>
                <a:r>
                  <a:rPr lang="en-US" sz="3000" b="0" dirty="0" err="1"/>
                  <a:t>Ou</a:t>
                </a:r>
                <a:r>
                  <a:rPr lang="en-US" sz="3000" b="0" dirty="0"/>
                  <a:t>. "Bug Prediction at Google." </a:t>
                </a:r>
                <a:r>
                  <a:rPr lang="en-US" sz="3000" b="0" i="1" dirty="0"/>
                  <a:t>Bug Prediction at Google</a:t>
                </a:r>
                <a:r>
                  <a:rPr lang="en-US" sz="3000" b="0" dirty="0"/>
                  <a:t>. </a:t>
                </a:r>
                <a:r>
                  <a:rPr lang="en-US" sz="3000" b="0" dirty="0" smtClean="0"/>
                  <a:t>14 </a:t>
                </a:r>
                <a:r>
                  <a:rPr lang="en-US" sz="3000" b="0" dirty="0"/>
                  <a:t>Dec. 2011</a:t>
                </a:r>
                <a:r>
                  <a:rPr lang="en-US" sz="3000" b="0" dirty="0" smtClean="0"/>
                  <a:t>. </a:t>
                </a:r>
              </a:p>
              <a:p>
                <a:r>
                  <a:rPr lang="en-US" sz="3000" b="0" dirty="0"/>
                  <a:t>Rahman, </a:t>
                </a:r>
                <a:r>
                  <a:rPr lang="en-US" sz="3000" b="0" dirty="0" err="1"/>
                  <a:t>Foyzur</a:t>
                </a:r>
                <a:r>
                  <a:rPr lang="en-US" sz="3000" b="0" dirty="0"/>
                  <a:t>, et al. "</a:t>
                </a:r>
                <a:r>
                  <a:rPr lang="en-US" sz="3000" b="0" dirty="0" err="1"/>
                  <a:t>BugCache</a:t>
                </a:r>
                <a:r>
                  <a:rPr lang="en-US" sz="3000" b="0" dirty="0"/>
                  <a:t> for inspections: hit or </a:t>
                </a:r>
                <a:r>
                  <a:rPr lang="en-US" sz="3000" b="0" dirty="0" err="1"/>
                  <a:t>miss?."</a:t>
                </a:r>
                <a:r>
                  <a:rPr lang="en-US" sz="3000" b="0" i="1" dirty="0" err="1"/>
                  <a:t>Proceedings</a:t>
                </a:r>
                <a:r>
                  <a:rPr lang="en-US" sz="3000" b="0" i="1" dirty="0"/>
                  <a:t> of the 19th ACM SIGSOFT symposium and the 13th European conference on Foundations of software engineering</a:t>
                </a:r>
                <a:r>
                  <a:rPr lang="en-US" sz="3000" b="0" dirty="0"/>
                  <a:t>. ACM, 2011.</a:t>
                </a:r>
                <a:endParaRPr lang="en-US" sz="3000" b="0" dirty="0"/>
              </a:p>
            </p:txBody>
          </p:sp>
        </mc:Choice>
        <mc:Fallback>
          <p:sp>
            <p:nvSpPr>
              <p:cNvPr id="22" name="Tex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62001" y="15382396"/>
                <a:ext cx="14630400" cy="5653822"/>
              </a:xfrm>
              <a:blipFill rotWithShape="0">
                <a:blip r:embed="rId2"/>
                <a:stretch>
                  <a:fillRect l="-1583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3352800" y="727454"/>
            <a:ext cx="6249940" cy="2969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501" y="14534179"/>
            <a:ext cx="17492899" cy="74083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5501" y="7670485"/>
            <a:ext cx="10225475" cy="5815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0976" y="6321555"/>
            <a:ext cx="7264376" cy="76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Hotspotter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Dylan Williams</cp:lastModifiedBy>
  <cp:revision>45</cp:revision>
  <dcterms:created xsi:type="dcterms:W3CDTF">2006-08-16T00:00:00Z</dcterms:created>
  <dcterms:modified xsi:type="dcterms:W3CDTF">2016-04-28T01:34:19Z</dcterms:modified>
</cp:coreProperties>
</file>