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sldIdLst>
    <p:sldId id="256" r:id="rId2"/>
    <p:sldId id="257" r:id="rId3"/>
    <p:sldId id="258" r:id="rId4"/>
    <p:sldId id="266" r:id="rId5"/>
    <p:sldId id="264" r:id="rId6"/>
    <p:sldId id="265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30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7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E7739F-597D-43C3-ADAF-CB676F43BF36}" type="slidenum">
              <a:rPr lang="en-US" sz="1270" smtClean="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E7739F-597D-43C3-ADAF-CB676F43BF36}" type="slidenum">
              <a:rPr lang="en-US" sz="1270" smtClean="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E7739F-597D-43C3-ADAF-CB676F43BF36}" type="slidenum">
              <a:rPr lang="en-US" sz="1270" smtClean="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E7739F-597D-43C3-ADAF-CB676F43BF36}" type="slidenum">
              <a:rPr lang="en-US" sz="1270" smtClean="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E7739F-597D-43C3-ADAF-CB676F43BF36}" type="slidenum">
              <a:rPr lang="en-US" sz="1270" smtClean="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9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E7739F-597D-43C3-ADAF-CB676F43BF36}" type="slidenum">
              <a:rPr lang="en-US" sz="1270" smtClean="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9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E7739F-597D-43C3-ADAF-CB676F43BF36}" type="slidenum">
              <a:rPr lang="en-US" sz="1270" smtClean="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B1E7739F-597D-43C3-ADAF-CB676F43BF36}" type="slidenum">
              <a:rPr lang="en-US" sz="1270" smtClean="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4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70" smtClean="0">
                <a:solidFill>
                  <a:prstClr val="black"/>
                </a:solidFill>
                <a:latin typeface="Times New Roman"/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1E7739F-597D-43C3-ADAF-CB676F43BF36}" type="slidenum">
              <a:rPr lang="en-US" sz="1270" smtClean="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4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30128A-C0A6-4CB6-B157-D79EEB980F6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A789FB-ABE7-4E6D-A1DB-553B016D2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0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971" y="-137160"/>
            <a:ext cx="10058400" cy="3566160"/>
          </a:xfrm>
        </p:spPr>
        <p:txBody>
          <a:bodyPr/>
          <a:lstStyle/>
          <a:p>
            <a:r>
              <a:rPr lang="en-US" dirty="0" err="1" smtClean="0"/>
              <a:t>Hotspotter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Dylan Williams</a:t>
            </a:r>
          </a:p>
          <a:p>
            <a:r>
              <a:rPr lang="en-US" dirty="0" smtClean="0"/>
              <a:t>Spencer Smith</a:t>
            </a:r>
          </a:p>
          <a:p>
            <a:r>
              <a:rPr lang="en-US" dirty="0" smtClean="0"/>
              <a:t>Nathan Reinhardt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Our Team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610" y="2521596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Dylan Williams</a:t>
            </a:r>
            <a:r>
              <a:rPr lang="en-US" sz="2800" dirty="0" smtClean="0"/>
              <a:t>: Quality Assurance Manager</a:t>
            </a:r>
          </a:p>
          <a:p>
            <a:pPr algn="just"/>
            <a:r>
              <a:rPr lang="en-US" sz="2800" b="1" dirty="0" smtClean="0"/>
              <a:t>Spencer Smith</a:t>
            </a:r>
            <a:r>
              <a:rPr lang="en-US" sz="2800" dirty="0" smtClean="0"/>
              <a:t>: Customer Proxy</a:t>
            </a:r>
          </a:p>
          <a:p>
            <a:pPr algn="just"/>
            <a:r>
              <a:rPr lang="en-US" sz="2800" b="1" dirty="0" smtClean="0"/>
              <a:t>Nathan Reinhardt</a:t>
            </a:r>
            <a:r>
              <a:rPr lang="en-US" sz="2800" dirty="0" smtClean="0"/>
              <a:t>: Scrum Master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76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Our Client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15634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Dr. Igor </a:t>
            </a:r>
            <a:r>
              <a:rPr lang="en-US" sz="2800" dirty="0" err="1" smtClean="0"/>
              <a:t>Crk</a:t>
            </a:r>
            <a:r>
              <a:rPr lang="en-US" sz="2800" dirty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Southern Illinois University Edwardsville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Department of Computer Science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Edwardsville, IL </a:t>
            </a:r>
            <a:r>
              <a:rPr lang="en-US" sz="2800" dirty="0" smtClean="0"/>
              <a:t>62026-1656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BA in Mathematics from Carthage College</a:t>
            </a:r>
          </a:p>
          <a:p>
            <a:pPr marL="0" indent="0">
              <a:buNone/>
            </a:pPr>
            <a:r>
              <a:rPr lang="en-US" dirty="0" smtClean="0"/>
              <a:t>		Doctorates in Computer Science from University of Arizona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9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Domain and Business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11666" y="1922341"/>
            <a:ext cx="8229627" cy="4267337"/>
          </a:xfrm>
        </p:spPr>
        <p:txBody>
          <a:bodyPr>
            <a:noAutofit/>
          </a:bodyPr>
          <a:lstStyle/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 smtClean="0"/>
              <a:t>  Project </a:t>
            </a:r>
            <a:r>
              <a:rPr lang="en-US" sz="2400" dirty="0"/>
              <a:t>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Open </a:t>
            </a:r>
            <a:r>
              <a:rPr lang="en-US" sz="2400" dirty="0"/>
              <a:t>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</p:txBody>
      </p:sp>
    </p:spTree>
    <p:extLst>
      <p:ext uri="{BB962C8B-B14F-4D97-AF65-F5344CB8AC3E}">
        <p14:creationId xmlns:p14="http://schemas.microsoft.com/office/powerpoint/2010/main" val="26362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Core functionality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384" y="1845734"/>
            <a:ext cx="10058400" cy="4023360"/>
          </a:xfrm>
        </p:spPr>
        <p:txBody>
          <a:bodyPr>
            <a:normAutofit/>
          </a:bodyPr>
          <a:lstStyle/>
          <a:p>
            <a:pPr marL="384048" lvl="2" indent="0">
              <a:buFont typeface="Calibri" panose="020F0502020204030204" pitchFamily="34" charset="0"/>
              <a:buNone/>
            </a:pPr>
            <a:r>
              <a:rPr lang="en-US" sz="2400" dirty="0"/>
              <a:t>Scans repositories finding bug hotspots using dynamic metric</a:t>
            </a:r>
          </a:p>
          <a:p>
            <a:pPr lvl="4"/>
            <a:r>
              <a:rPr lang="en-US" sz="2400" dirty="0"/>
              <a:t>Run from remote server</a:t>
            </a:r>
          </a:p>
          <a:p>
            <a:pPr lvl="4"/>
            <a:endParaRPr lang="en-US" sz="24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400" dirty="0"/>
              <a:t>Provide centralized database to store scan results and repository</a:t>
            </a:r>
          </a:p>
          <a:p>
            <a:pPr lvl="4"/>
            <a:r>
              <a:rPr lang="en-US" sz="2400" dirty="0"/>
              <a:t>Automatic repository syncing </a:t>
            </a:r>
          </a:p>
          <a:p>
            <a:pPr lvl="4"/>
            <a:r>
              <a:rPr lang="en-US" sz="24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4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400" dirty="0"/>
              <a:t>Create visualization of repository with heat map</a:t>
            </a:r>
          </a:p>
          <a:p>
            <a:pPr lvl="3"/>
            <a:r>
              <a:rPr lang="en-US" sz="2400" dirty="0"/>
              <a:t> Filter repository heat map based on author, file, etc.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5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Specific Requirements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852" y="2099183"/>
            <a:ext cx="10045148" cy="4023360"/>
          </a:xfrm>
        </p:spPr>
        <p:txBody>
          <a:bodyPr/>
          <a:lstStyle/>
          <a:p>
            <a:r>
              <a:rPr lang="en-US" sz="2400" dirty="0"/>
              <a:t>No specific software requirements</a:t>
            </a:r>
          </a:p>
          <a:p>
            <a:r>
              <a:rPr lang="en-US" sz="2400" dirty="0"/>
              <a:t>Requirements levied on </a:t>
            </a:r>
            <a:r>
              <a:rPr lang="en-US" sz="2400" dirty="0" smtClean="0"/>
              <a:t>algorithm</a:t>
            </a:r>
          </a:p>
          <a:p>
            <a:pPr lvl="2"/>
            <a:r>
              <a:rPr lang="en-US" sz="2400" dirty="0"/>
              <a:t>Visual and text data output</a:t>
            </a:r>
          </a:p>
          <a:p>
            <a:pPr lvl="2"/>
            <a:r>
              <a:rPr lang="en-US" sz="2400" dirty="0"/>
              <a:t>Proof-of-concept analysis</a:t>
            </a:r>
          </a:p>
          <a:p>
            <a:pPr lvl="2"/>
            <a:r>
              <a:rPr lang="en-US" sz="2400" dirty="0"/>
              <a:t>Well-commented source code</a:t>
            </a:r>
          </a:p>
          <a:p>
            <a:r>
              <a:rPr lang="en-US" sz="2400" dirty="0" smtClean="0"/>
              <a:t>Client/Server </a:t>
            </a:r>
            <a:r>
              <a:rPr lang="en-US" sz="2400" dirty="0"/>
              <a:t>Architecture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Risks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15" y="1938499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New technologies</a:t>
            </a:r>
          </a:p>
          <a:p>
            <a:pPr lvl="1"/>
            <a:r>
              <a:rPr lang="en-US" sz="2400" dirty="0"/>
              <a:t>Design/Teaching sessions with examples</a:t>
            </a:r>
          </a:p>
          <a:p>
            <a:r>
              <a:rPr lang="en-US" sz="2400" dirty="0"/>
              <a:t>Agile Process</a:t>
            </a:r>
          </a:p>
          <a:p>
            <a:pPr lvl="1"/>
            <a:r>
              <a:rPr lang="en-US" sz="2400" dirty="0"/>
              <a:t>Collaboration with retrospectives to assess what's working for us and what's not</a:t>
            </a:r>
          </a:p>
          <a:p>
            <a:r>
              <a:rPr lang="en-US" sz="2400" dirty="0"/>
              <a:t>Research Based Project</a:t>
            </a:r>
          </a:p>
          <a:p>
            <a:pPr lvl="1"/>
            <a:r>
              <a:rPr lang="en-US" sz="2400" dirty="0"/>
              <a:t>Work very closely with client to hash out many unknown specifications</a:t>
            </a:r>
          </a:p>
          <a:p>
            <a:pPr lvl="1"/>
            <a:r>
              <a:rPr lang="en-US" sz="2400" dirty="0"/>
              <a:t>Weekly meetings with pre-meeting email </a:t>
            </a:r>
            <a:r>
              <a:rPr lang="en-US" sz="2400" dirty="0" smtClean="0"/>
              <a:t>updates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96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Quality Management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11666" y="1871541"/>
            <a:ext cx="8229627" cy="4551124"/>
          </a:xfrm>
        </p:spPr>
        <p:txBody>
          <a:bodyPr>
            <a:normAutofit/>
          </a:bodyPr>
          <a:lstStyle/>
          <a:p>
            <a:r>
              <a:rPr lang="en-US" sz="2200" dirty="0"/>
              <a:t>Code review upon pull request</a:t>
            </a:r>
          </a:p>
          <a:p>
            <a:pPr lvl="1"/>
            <a:r>
              <a:rPr lang="en-US" sz="2200" dirty="0"/>
              <a:t>Passes Tests</a:t>
            </a:r>
          </a:p>
          <a:p>
            <a:pPr lvl="1"/>
            <a:r>
              <a:rPr lang="en-US" sz="2200" dirty="0"/>
              <a:t>Readability</a:t>
            </a:r>
          </a:p>
          <a:p>
            <a:pPr lvl="1"/>
            <a:r>
              <a:rPr lang="en-US" sz="2200" dirty="0"/>
              <a:t>Sufficiently Commented</a:t>
            </a:r>
          </a:p>
          <a:p>
            <a:r>
              <a:rPr lang="en-US" sz="2200" dirty="0"/>
              <a:t>Staying on Target</a:t>
            </a:r>
          </a:p>
          <a:p>
            <a:pPr lvl="1"/>
            <a:r>
              <a:rPr lang="en-US" sz="2200" dirty="0"/>
              <a:t>Follows Project Specification</a:t>
            </a:r>
          </a:p>
          <a:p>
            <a:pPr lvl="1"/>
            <a:r>
              <a:rPr lang="en-US" sz="2200" dirty="0"/>
              <a:t>Client Feedback</a:t>
            </a:r>
          </a:p>
          <a:p>
            <a:r>
              <a:rPr lang="en-US" sz="2200" dirty="0"/>
              <a:t>Compare Performance to Similar Products</a:t>
            </a:r>
          </a:p>
          <a:p>
            <a:pPr lvl="1"/>
            <a:r>
              <a:rPr lang="en-US" sz="2200" dirty="0"/>
              <a:t>Speed</a:t>
            </a:r>
          </a:p>
          <a:p>
            <a:pPr lvl="1"/>
            <a:r>
              <a:rPr lang="en-US" sz="2200" dirty="0"/>
              <a:t>Accuracy</a:t>
            </a:r>
          </a:p>
          <a:p>
            <a:pPr lvl="1"/>
            <a:r>
              <a:rPr lang="en-US" sz="2200" dirty="0"/>
              <a:t>Usability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32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914400" y="2545896"/>
            <a:ext cx="10971213" cy="39782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300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213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Retrospect</vt:lpstr>
      <vt:lpstr>Hotspotter</vt:lpstr>
      <vt:lpstr>Our Team</vt:lpstr>
      <vt:lpstr>Our Client</vt:lpstr>
      <vt:lpstr>Domain and Business</vt:lpstr>
      <vt:lpstr>Core functionality</vt:lpstr>
      <vt:lpstr>Specific Requirements </vt:lpstr>
      <vt:lpstr>Risks</vt:lpstr>
      <vt:lpstr>Quality Management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Hotspotter</dc:title>
  <dc:creator>Nate Reinhardt</dc:creator>
  <cp:lastModifiedBy>Nate Reinhardt</cp:lastModifiedBy>
  <cp:revision>9</cp:revision>
  <dcterms:created xsi:type="dcterms:W3CDTF">2015-09-21T01:36:24Z</dcterms:created>
  <dcterms:modified xsi:type="dcterms:W3CDTF">2015-09-22T13:45:02Z</dcterms:modified>
</cp:coreProperties>
</file>