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128" y="5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4630393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 </a:t>
            </a:r>
            <a:r>
              <a:rPr lang="en-US" sz="3600" dirty="0"/>
              <a:t>(SM)</a:t>
            </a:r>
            <a:r>
              <a:rPr lang="en-US" dirty="0"/>
              <a:t> </a:t>
            </a:r>
            <a:r>
              <a:rPr lang="en-US" sz="4400" b="1" dirty="0"/>
              <a:t>Spencer Smith</a:t>
            </a:r>
            <a:r>
              <a:rPr lang="en-US" sz="4400" dirty="0"/>
              <a:t> </a:t>
            </a:r>
            <a:r>
              <a:rPr lang="en-US" sz="3600" dirty="0"/>
              <a:t>(OP) </a:t>
            </a:r>
            <a:r>
              <a:rPr lang="en-US" sz="4400" b="1" dirty="0"/>
              <a:t>Dylan Williams</a:t>
            </a:r>
            <a:r>
              <a:rPr lang="en-US" sz="4400" dirty="0"/>
              <a:t> </a:t>
            </a:r>
            <a:r>
              <a:rPr lang="en-US" sz="3600" dirty="0"/>
              <a:t>(QC)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4148577"/>
            <a:ext cx="14630400" cy="6219033"/>
          </a:xfrm>
        </p:spPr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Using the Semi-Agile Software Engineering (SAGE) process, a Scrum-like process with ten two-week sprints.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Development Operations: Automated build and deployment mechanisms.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Total Estimated Hours Until Completion: 23</a:t>
            </a:r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6459199" y="6324603"/>
            <a:ext cx="15524024" cy="6934202"/>
          </a:xfrm>
        </p:spPr>
        <p:txBody>
          <a:bodyPr>
            <a:normAutofit/>
          </a:bodyPr>
          <a:lstStyle/>
          <a:p>
            <a:r>
              <a:rPr lang="en-US" sz="4500" b="0" dirty="0" err="1"/>
              <a:t>Hotspotter</a:t>
            </a:r>
            <a:r>
              <a:rPr lang="en-US" sz="4500" b="0" dirty="0"/>
              <a:t> is built with the MEAN stack and utilizes a client/server architecture with an emphasis on modularity.</a:t>
            </a:r>
          </a:p>
          <a:p>
            <a:endParaRPr lang="en-US" sz="4500" b="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70" y="19270884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20407947" y="19418811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953" y="19507200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207" y="19319817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379311"/>
            <a:ext cx="7772400" cy="3692525"/>
          </a:xfr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Spencer Smith</cp:lastModifiedBy>
  <cp:revision>33</cp:revision>
  <dcterms:created xsi:type="dcterms:W3CDTF">2006-08-16T00:00:00Z</dcterms:created>
  <dcterms:modified xsi:type="dcterms:W3CDTF">2016-03-31T03:40:58Z</dcterms:modified>
</cp:coreProperties>
</file>