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0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Scans repositories findings bug hotspots using dynamic metrics</a:t>
            </a:r>
          </a:p>
          <a:p>
            <a:r>
              <a:rPr lang="en-US" dirty="0" smtClean="0"/>
              <a:t>Customize scan with choice of metrics?</a:t>
            </a:r>
            <a:endParaRPr lang="en-US" dirty="0" smtClean="0"/>
          </a:p>
          <a:p>
            <a:r>
              <a:rPr lang="en-US" dirty="0" smtClean="0"/>
              <a:t>Provide centralized database to store scan results and repository</a:t>
            </a:r>
          </a:p>
          <a:p>
            <a:r>
              <a:rPr lang="en-US" dirty="0" smtClean="0"/>
              <a:t>Automatically updating copy of repository in database</a:t>
            </a:r>
          </a:p>
          <a:p>
            <a:r>
              <a:rPr lang="en-US" dirty="0" smtClean="0"/>
              <a:t>Create visualization of repository with heat map</a:t>
            </a:r>
          </a:p>
          <a:p>
            <a:r>
              <a:rPr lang="en-US" dirty="0" smtClean="0"/>
              <a:t>Filter repository heat map based on author, file, etc.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10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specific software requirements</a:t>
            </a:r>
          </a:p>
          <a:p>
            <a:r>
              <a:rPr lang="en-US" dirty="0" smtClean="0"/>
              <a:t>Requirements levied on algorithm </a:t>
            </a:r>
          </a:p>
          <a:p>
            <a:r>
              <a:rPr lang="en-US" dirty="0" smtClean="0"/>
              <a:t>Client/Server Architecture </a:t>
            </a:r>
          </a:p>
          <a:p>
            <a:r>
              <a:rPr lang="en-US" dirty="0" smtClean="0"/>
              <a:t>Visual and text data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Core functionality</vt:lpstr>
      <vt:lpstr>Specific Requirements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Spencer Smith</cp:lastModifiedBy>
  <cp:revision>7</cp:revision>
  <dcterms:created xsi:type="dcterms:W3CDTF">2015-09-21T00:19:08Z</dcterms:created>
  <dcterms:modified xsi:type="dcterms:W3CDTF">2015-09-21T19:49:56Z</dcterms:modified>
</cp:coreProperties>
</file>