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1E7739F-597D-43C3-ADAF-CB676F43BF36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and Business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39"/>
            <a:ext cx="9071640" cy="4703949"/>
          </a:xfrm>
        </p:spPr>
        <p:txBody>
          <a:bodyPr/>
          <a:lstStyle/>
          <a:p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Tracking bug-fixing commits</a:t>
            </a:r>
          </a:p>
          <a:p>
            <a:pPr lvl="1"/>
            <a:r>
              <a:rPr lang="en-US" dirty="0" smtClean="0"/>
              <a:t>Testing code before pulling into project master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Project Managers</a:t>
            </a:r>
          </a:p>
          <a:p>
            <a:pPr lvl="1"/>
            <a:r>
              <a:rPr lang="en-US" dirty="0" smtClean="0"/>
              <a:t>Assigning troublesome tasks to more experienced developers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Open Source Contributors</a:t>
            </a:r>
          </a:p>
          <a:p>
            <a:pPr lvl="1"/>
            <a:r>
              <a:rPr lang="en-US" dirty="0" smtClean="0"/>
              <a:t>Looking to contribute code to most relevant portions of the codebase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39"/>
            <a:ext cx="9071640" cy="5016771"/>
          </a:xfrm>
        </p:spPr>
        <p:txBody>
          <a:bodyPr/>
          <a:lstStyle/>
          <a:p>
            <a:r>
              <a:rPr lang="en-US" dirty="0" smtClean="0"/>
              <a:t>Code review upon pull request</a:t>
            </a:r>
          </a:p>
          <a:p>
            <a:pPr lvl="1"/>
            <a:r>
              <a:rPr lang="en-US" dirty="0" smtClean="0"/>
              <a:t>Passes Tests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Sufficiently Commented</a:t>
            </a:r>
          </a:p>
          <a:p>
            <a:r>
              <a:rPr lang="en-US" dirty="0" smtClean="0"/>
              <a:t>Staying on Target</a:t>
            </a:r>
          </a:p>
          <a:p>
            <a:pPr lvl="1"/>
            <a:r>
              <a:rPr lang="en-US" dirty="0" smtClean="0"/>
              <a:t>Follows Project Specification</a:t>
            </a:r>
          </a:p>
          <a:p>
            <a:pPr lvl="1"/>
            <a:r>
              <a:rPr lang="en-US" dirty="0" smtClean="0"/>
              <a:t>Client Feedback</a:t>
            </a:r>
          </a:p>
          <a:p>
            <a:r>
              <a:rPr lang="en-US" dirty="0" smtClean="0"/>
              <a:t>Compare Performance to Similar Products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DejaVu Sans</vt:lpstr>
      <vt:lpstr>StarSymbol</vt:lpstr>
      <vt:lpstr>Times New Roman</vt:lpstr>
      <vt:lpstr>Office Theme</vt:lpstr>
      <vt:lpstr>Domain and Business</vt:lpstr>
      <vt:lpstr>Quality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and Business</dc:title>
  <cp:lastModifiedBy>Dylan Williams</cp:lastModifiedBy>
  <cp:revision>2</cp:revision>
  <dcterms:modified xsi:type="dcterms:W3CDTF">2015-09-22T02:45:17Z</dcterms:modified>
</cp:coreProperties>
</file>