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9"/>
  </p:notesMasterIdLst>
  <p:handoutMasterIdLst>
    <p:handoutMasterId r:id="rId20"/>
  </p:handoutMasterIdLst>
  <p:sldIdLst>
    <p:sldId id="259" r:id="rId3"/>
    <p:sldId id="260" r:id="rId4"/>
    <p:sldId id="264" r:id="rId5"/>
    <p:sldId id="267" r:id="rId6"/>
    <p:sldId id="273" r:id="rId7"/>
    <p:sldId id="276" r:id="rId8"/>
    <p:sldId id="265" r:id="rId9"/>
    <p:sldId id="268" r:id="rId10"/>
    <p:sldId id="277" r:id="rId11"/>
    <p:sldId id="266" r:id="rId12"/>
    <p:sldId id="269" r:id="rId13"/>
    <p:sldId id="279" r:id="rId14"/>
    <p:sldId id="270" r:id="rId15"/>
    <p:sldId id="271" r:id="rId16"/>
    <p:sldId id="272" r:id="rId17"/>
    <p:sldId id="27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84" y="13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Dylan Williams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Spencer 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Smith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Nathan Reinhardt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06" y="1868846"/>
            <a:ext cx="9399148" cy="3083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91" y="5112024"/>
            <a:ext cx="1146977" cy="13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5000"/>
            <a:ext cx="4563373" cy="4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 defined a </a:t>
            </a:r>
            <a:r>
              <a:rPr lang="en-US" sz="2800" dirty="0"/>
              <a:t>G</a:t>
            </a:r>
            <a:r>
              <a:rPr lang="en-US" sz="2800" dirty="0" smtClean="0"/>
              <a:t>it process to maintain consistency </a:t>
            </a:r>
            <a:endParaRPr lang="en-US" sz="2800" dirty="0"/>
          </a:p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Comments on code segments that might have conflicts or opinions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057400"/>
            <a:ext cx="4495800" cy="24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3731442"/>
            <a:ext cx="9184472" cy="270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1847712"/>
            <a:ext cx="3883637" cy="1873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847712"/>
            <a:ext cx="5309646" cy="46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524</Words>
  <Application>Microsoft Office PowerPoint</Application>
  <PresentationFormat>Custom</PresentationFormat>
  <Paragraphs>146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Management (Cont.)</vt:lpstr>
      <vt:lpstr>Project plan: Risks </vt:lpstr>
      <vt:lpstr>Project plan: Quality &amp;Tests</vt:lpstr>
      <vt:lpstr>Project plan: Quality &amp;Tests (cont.)</vt:lpstr>
      <vt:lpstr>Architecture</vt:lpstr>
      <vt:lpstr>Efforts &amp;Deliverables</vt:lpstr>
      <vt:lpstr>Efforts &amp;Deliverables(cont.)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2015-11-17T01:14:44Z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