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2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128A-C0A6-4CB6-B157-D79EEB980F6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Hotspotter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Williams</a:t>
            </a:r>
          </a:p>
          <a:p>
            <a:r>
              <a:rPr lang="en-US" dirty="0" smtClean="0"/>
              <a:t>Spencer Smith</a:t>
            </a:r>
          </a:p>
          <a:p>
            <a:r>
              <a:rPr lang="en-US" dirty="0" smtClean="0"/>
              <a:t>Nathan Reinhardt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Dylan Williams: Quality Assurance Manager</a:t>
            </a:r>
          </a:p>
          <a:p>
            <a:r>
              <a:rPr lang="en-US" dirty="0" smtClean="0"/>
              <a:t>Spencer Smith: Customer Proxy</a:t>
            </a:r>
          </a:p>
          <a:p>
            <a:r>
              <a:rPr lang="en-US" dirty="0" smtClean="0"/>
              <a:t>Nathan Reinhardt: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Dr. Igor </a:t>
            </a:r>
            <a:r>
              <a:rPr lang="en-US" dirty="0" err="1" smtClean="0"/>
              <a:t>Crk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Southern Illinois University Edwardsville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Department of Computer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Edwardsville, IL </a:t>
            </a:r>
            <a:r>
              <a:rPr lang="en-US" dirty="0" smtClean="0"/>
              <a:t>62026-1656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BA in Mathematics from Carthage College</a:t>
            </a:r>
          </a:p>
          <a:p>
            <a:pPr lvl="1"/>
            <a:r>
              <a:rPr lang="en-US" dirty="0" smtClean="0"/>
              <a:t>Doctorates in Computer Science from University of Arizona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9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that will crawl through </a:t>
            </a:r>
            <a:r>
              <a:rPr lang="en-US" dirty="0" err="1" smtClean="0"/>
              <a:t>git</a:t>
            </a:r>
            <a:r>
              <a:rPr lang="en-US" dirty="0" smtClean="0"/>
              <a:t> based repositories and find potential bug ridden code.</a:t>
            </a:r>
          </a:p>
          <a:p>
            <a:r>
              <a:rPr lang="en-US" dirty="0" smtClean="0"/>
              <a:t>Possible Metrics</a:t>
            </a:r>
          </a:p>
          <a:p>
            <a:pPr lvl="1"/>
            <a:r>
              <a:rPr lang="en-US" dirty="0" smtClean="0"/>
              <a:t>Who checked in code.</a:t>
            </a:r>
          </a:p>
          <a:p>
            <a:pPr lvl="1"/>
            <a:r>
              <a:rPr lang="en-US" dirty="0" smtClean="0"/>
              <a:t>When code was changed</a:t>
            </a:r>
          </a:p>
          <a:p>
            <a:pPr lvl="1"/>
            <a:r>
              <a:rPr lang="en-US" dirty="0" smtClean="0"/>
              <a:t>How often specific code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2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specific requirements</a:t>
            </a:r>
          </a:p>
          <a:p>
            <a:r>
              <a:rPr lang="en-US" dirty="0" smtClean="0"/>
              <a:t>Team is leaning towards a Client/Server and back end type application with a constantly running batch job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5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along with regression testing</a:t>
            </a:r>
          </a:p>
          <a:p>
            <a:r>
              <a:rPr lang="en-US" dirty="0" smtClean="0"/>
              <a:t>Test driven development when its possible.</a:t>
            </a:r>
          </a:p>
          <a:p>
            <a:r>
              <a:rPr lang="en-US" dirty="0" smtClean="0"/>
              <a:t>Strict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process for overall smooth project progression</a:t>
            </a:r>
          </a:p>
        </p:txBody>
      </p:sp>
    </p:spTree>
    <p:extLst>
      <p:ext uri="{BB962C8B-B14F-4D97-AF65-F5344CB8AC3E}">
        <p14:creationId xmlns:p14="http://schemas.microsoft.com/office/powerpoint/2010/main" val="160427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Hotspotter</vt:lpstr>
      <vt:lpstr>Our Team</vt:lpstr>
      <vt:lpstr>Our Client</vt:lpstr>
      <vt:lpstr>Context of Software</vt:lpstr>
      <vt:lpstr>Core Functionality</vt:lpstr>
      <vt:lpstr>Specific Requirements</vt:lpstr>
      <vt:lpstr>Risks</vt:lpstr>
      <vt:lpstr>Team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Hotspotter</dc:title>
  <dc:creator>Nate Reinhardt</dc:creator>
  <cp:lastModifiedBy>Nate Reinhardt</cp:lastModifiedBy>
  <cp:revision>2</cp:revision>
  <dcterms:created xsi:type="dcterms:W3CDTF">2015-09-21T01:36:24Z</dcterms:created>
  <dcterms:modified xsi:type="dcterms:W3CDTF">2015-09-21T01:52:46Z</dcterms:modified>
</cp:coreProperties>
</file>