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59A75-F854-459D-98A5-FA54FBBFCE1A}" type="datetimeFigureOut">
              <a:rPr lang="en-US" smtClean="0"/>
              <a:t>02/29/2016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F980A-9337-4670-94CA-C9C8AA23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F980A-9337-4670-94CA-C9C8AA236F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5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F980A-9337-4670-94CA-C9C8AA236F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2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6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0F5A-F125-468E-B9FE-77E3A8877FCC}" type="datetime1">
              <a:rPr lang="en-US" smtClean="0"/>
              <a:t>02/29/2016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1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3F7-9B27-4656-BF88-305A01BB2CCC}" type="datetime1">
              <a:rPr lang="en-US" smtClean="0"/>
              <a:t>02/29/2016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6"/>
            <a:ext cx="2743196" cy="365125"/>
          </a:xfrm>
        </p:spPr>
        <p:txBody>
          <a:bodyPr/>
          <a:lstStyle/>
          <a:p>
            <a:fld id="{28CC904B-82F9-4C07-9ECD-A856FFBB89DE}" type="datetime1">
              <a:rPr lang="en-US" smtClean="0"/>
              <a:t>02/29/2016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6" y="6422856"/>
            <a:ext cx="4279669" cy="365125"/>
          </a:xfrm>
        </p:spPr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6"/>
            <a:ext cx="879759" cy="365125"/>
          </a:xfrm>
        </p:spPr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1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A023-FE86-427C-A11B-CF966E30CFBC}" type="datetime1">
              <a:rPr lang="en-US" smtClean="0"/>
              <a:t>02/29/2016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DA5DC7-9CC2-47C9-ACAA-720BC84F0775}" type="datetime1">
              <a:rPr lang="en-US" smtClean="0"/>
              <a:t>02/29/2016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1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4458-FF6A-4373-AF5C-862D0E6BB222}" type="datetime1">
              <a:rPr lang="en-US" smtClean="0"/>
              <a:t>02/29/2016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239A-225E-4F3F-B22A-16436D579858}" type="datetime1">
              <a:rPr lang="en-US" smtClean="0"/>
              <a:t>02/29/2016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B3F-83DC-45E2-9CF1-6AC9D36C0BC0}" type="datetime1">
              <a:rPr lang="en-US" smtClean="0"/>
              <a:t>02/29/2016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762D-2AC3-40B0-AB38-CACE437A5271}" type="datetime1">
              <a:rPr lang="en-US" smtClean="0"/>
              <a:t>02/29/2016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8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6FC8-DA01-47C3-8C48-CA0CD2CBD377}" type="datetime1">
              <a:rPr lang="en-US" smtClean="0"/>
              <a:t>02/29/2016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9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1136-07A5-412D-A62D-DEE0FC6E4C31}" type="datetime1">
              <a:rPr lang="en-US" smtClean="0"/>
              <a:t>02/29/2016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7" y="6422856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80A46B1-C197-4F56-9C3E-B24582DF129F}" type="datetime1">
              <a:rPr lang="en-US" smtClean="0"/>
              <a:t>02/29/2016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6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6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9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Hotspotter</a:t>
            </a:r>
            <a:r>
              <a:rPr lang="en-US" dirty="0" smtClean="0"/>
              <a:t> Beta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0468" y="4609070"/>
            <a:ext cx="11503204" cy="1953768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Functionality of Beta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Public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Cloning to server</a:t>
            </a:r>
          </a:p>
          <a:p>
            <a:pPr lvl="1"/>
            <a:r>
              <a:rPr lang="en-US" dirty="0" smtClean="0"/>
              <a:t>Saving to database</a:t>
            </a:r>
          </a:p>
          <a:p>
            <a:r>
              <a:rPr lang="en-US" dirty="0" smtClean="0"/>
              <a:t>Parsing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Creating file structure in database</a:t>
            </a:r>
          </a:p>
          <a:p>
            <a:pPr lvl="1"/>
            <a:r>
              <a:rPr lang="en-US" dirty="0" smtClean="0"/>
              <a:t>Recording all file commits</a:t>
            </a:r>
            <a:endParaRPr lang="en-US" dirty="0"/>
          </a:p>
          <a:p>
            <a:r>
              <a:rPr lang="en-US" dirty="0" smtClean="0"/>
              <a:t>Scoring Files</a:t>
            </a:r>
          </a:p>
          <a:p>
            <a:pPr lvl="1"/>
            <a:r>
              <a:rPr lang="en-US" dirty="0" smtClean="0"/>
              <a:t>Number of Commits, Frequency of Commits, Time Since Commit</a:t>
            </a:r>
            <a:endParaRPr lang="en-US" dirty="0"/>
          </a:p>
          <a:p>
            <a:r>
              <a:rPr lang="en-US" dirty="0" smtClean="0"/>
              <a:t>Graph Display</a:t>
            </a:r>
          </a:p>
          <a:p>
            <a:pPr lvl="1"/>
            <a:r>
              <a:rPr lang="en-US" dirty="0" smtClean="0"/>
              <a:t>Score versus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4677-59AC-4F56-833E-34FC2F0E6F76}" type="datetime1">
              <a:rPr lang="en-US" smtClean="0"/>
              <a:t>02/29/2016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Dylan\Downloads\new_architec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06" y="224175"/>
            <a:ext cx="8188417" cy="59312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75D-7F55-4BA3-8E39-B8BCFDD41A5F}" type="datetime1">
              <a:rPr lang="en-US" smtClean="0"/>
              <a:t>02/29/2016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BF93-D652-49CC-9036-83D4693C1EE7}" type="datetime1">
              <a:rPr lang="en-US" smtClean="0"/>
              <a:t>02/29/2016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Export</a:t>
            </a:r>
          </a:p>
          <a:p>
            <a:pPr lvl="1"/>
            <a:r>
              <a:rPr lang="en-US" dirty="0" smtClean="0"/>
              <a:t>CSV, Excel</a:t>
            </a:r>
          </a:p>
          <a:p>
            <a:r>
              <a:rPr lang="en-US" dirty="0" smtClean="0"/>
              <a:t>Repository Sync</a:t>
            </a:r>
          </a:p>
          <a:p>
            <a:pPr lvl="1"/>
            <a:r>
              <a:rPr lang="en-US" dirty="0" smtClean="0"/>
              <a:t>Pull rather than clone</a:t>
            </a:r>
          </a:p>
          <a:p>
            <a:r>
              <a:rPr lang="en-US" dirty="0" smtClean="0"/>
              <a:t>Analyze Data</a:t>
            </a:r>
          </a:p>
          <a:p>
            <a:pPr lvl="1"/>
            <a:r>
              <a:rPr lang="en-US" dirty="0" smtClean="0"/>
              <a:t>Identify trends</a:t>
            </a:r>
          </a:p>
          <a:p>
            <a:pPr lvl="1"/>
            <a:r>
              <a:rPr lang="en-US" dirty="0" smtClean="0"/>
              <a:t>Observe effects of bug fixes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7C88-711E-461F-91AF-97761B69E9C5}" type="datetime1">
              <a:rPr lang="en-US" smtClean="0"/>
              <a:t>02/29/2016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47" y="275937"/>
            <a:ext cx="9784080" cy="1508760"/>
          </a:xfrm>
        </p:spPr>
        <p:txBody>
          <a:bodyPr/>
          <a:lstStyle/>
          <a:p>
            <a:r>
              <a:rPr lang="en-US" dirty="0" smtClean="0"/>
              <a:t>Beta Release Feedback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778F-FAB0-4C51-A351-ADBB3465D596}" type="datetime1">
              <a:rPr lang="en-US" smtClean="0"/>
              <a:t>02/29/2016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CS425 Final Presentation</Template>
  <TotalTime>110</TotalTime>
  <Words>96</Words>
  <Application>Microsoft Office PowerPoint</Application>
  <PresentationFormat>Widescreen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</vt:lpstr>
      <vt:lpstr>Banded</vt:lpstr>
      <vt:lpstr>Hotspotter Beta</vt:lpstr>
      <vt:lpstr>Major Functionality of Beta Release</vt:lpstr>
      <vt:lpstr>PowerPoint Presentation</vt:lpstr>
      <vt:lpstr>Demonstration</vt:lpstr>
      <vt:lpstr>Remaining Development</vt:lpstr>
      <vt:lpstr>Beta Release 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Hotspotter Beta</dc:title>
  <dc:creator>Dylan Williams</dc:creator>
  <cp:lastModifiedBy>Nate Reinhardt</cp:lastModifiedBy>
  <cp:revision>7</cp:revision>
  <dcterms:created xsi:type="dcterms:W3CDTF">2016-03-01T03:04:09Z</dcterms:created>
  <dcterms:modified xsi:type="dcterms:W3CDTF">2016-03-01T04:58:11Z</dcterms:modified>
</cp:coreProperties>
</file>