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774" y="11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role abbreviations: SM – Scrum Master; OP – Owner Proxy; QC – Quality Controller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5"/>
            <a:ext cx="24003000" cy="3657600"/>
          </a:xfrm>
        </p:spPr>
        <p:txBody>
          <a:bodyPr>
            <a:normAutofit/>
          </a:bodyPr>
          <a:lstStyle/>
          <a:p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4630393" cy="7823974"/>
          </a:xfrm>
        </p:spPr>
        <p:txBody>
          <a:bodyPr>
            <a:noAutofit/>
          </a:bodyPr>
          <a:lstStyle/>
          <a:p>
            <a:r>
              <a:rPr lang="en-US" sz="4500" b="0" dirty="0"/>
              <a:t>Hotspotter is a web application used for early prediction of bugs in software. </a:t>
            </a:r>
          </a:p>
          <a:p>
            <a:r>
              <a:rPr lang="en-US" sz="4500" b="0" dirty="0"/>
              <a:t>This is accomplished by detecting areas of instability called 'hotspots'. Hotspots are determined by analyzing the type and frequency of changes made to a project's codebase.</a:t>
            </a:r>
          </a:p>
          <a:p>
            <a:r>
              <a:rPr lang="en-US" sz="4500" dirty="0"/>
              <a:t>Objectives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Calculate probability of problematic areas in code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Assist teams with quality control and assurance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Export repository metadata for future research and analysis</a:t>
            </a:r>
          </a:p>
          <a:p>
            <a:endParaRPr lang="en-US" sz="45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sz="4400" b="1" dirty="0"/>
              <a:t>Nate Reinhardt</a:t>
            </a:r>
            <a:r>
              <a:rPr lang="en-US" sz="4400" dirty="0"/>
              <a:t> </a:t>
            </a:r>
            <a:r>
              <a:rPr lang="en-US" sz="3600" dirty="0"/>
              <a:t>(SM)</a:t>
            </a:r>
            <a:r>
              <a:rPr lang="en-US" dirty="0"/>
              <a:t> </a:t>
            </a:r>
            <a:r>
              <a:rPr lang="en-US" sz="4400" b="1" dirty="0"/>
              <a:t>Spencer Smith</a:t>
            </a:r>
            <a:r>
              <a:rPr lang="en-US" sz="4400" dirty="0"/>
              <a:t> </a:t>
            </a:r>
            <a:r>
              <a:rPr lang="en-US" sz="3600" dirty="0"/>
              <a:t>(OP) </a:t>
            </a:r>
            <a:r>
              <a:rPr lang="en-US" sz="4400" b="1" dirty="0"/>
              <a:t>Dylan Williams</a:t>
            </a:r>
            <a:r>
              <a:rPr lang="en-US" sz="4400" dirty="0"/>
              <a:t> </a:t>
            </a:r>
            <a:r>
              <a:rPr lang="en-US" sz="3600" dirty="0"/>
              <a:t>(QC)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6459199" y="4986841"/>
            <a:ext cx="13563601" cy="804364"/>
          </a:xfrm>
        </p:spPr>
        <p:txBody>
          <a:bodyPr/>
          <a:lstStyle/>
          <a:p>
            <a:pPr algn="r"/>
            <a:r>
              <a:rPr lang="en-US" sz="4400" b="1" dirty="0"/>
              <a:t>Dr. Igor Crk</a:t>
            </a:r>
            <a:r>
              <a:rPr lang="en-US" sz="4400" dirty="0"/>
              <a:t>, Department of Computer Science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762000" y="14148577"/>
            <a:ext cx="14630400" cy="6219033"/>
          </a:xfrm>
        </p:spPr>
        <p:txBody>
          <a:bodyPr>
            <a:normAutofit/>
          </a:bodyPr>
          <a:lstStyle/>
          <a:p>
            <a:r>
              <a:rPr lang="en-US" sz="4400" dirty="0"/>
              <a:t>Plan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Using the Semi-Agile Software Engineering (SAGE) process, a Scrum-like process with ten two-week sprints.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Development Operations: Automated build and deployment mechanisms.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Total Estimated Hours Until Completion</a:t>
            </a:r>
            <a:r>
              <a:rPr lang="en-US" sz="4500" b="0"/>
              <a:t>: </a:t>
            </a:r>
            <a:r>
              <a:rPr lang="en-US" sz="4500" b="0" smtClean="0"/>
              <a:t>416</a:t>
            </a:r>
            <a:endParaRPr lang="en-US" sz="4500" b="0" dirty="0"/>
          </a:p>
          <a:p>
            <a:endParaRPr lang="en-US" sz="4500" dirty="0"/>
          </a:p>
          <a:p>
            <a:pPr marL="856823" indent="-856823">
              <a:buFont typeface="Arial" panose="020B0604020202020204" pitchFamily="34" charset="0"/>
              <a:buChar char="•"/>
            </a:pPr>
            <a:endParaRPr lang="en-US" sz="45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16459199" y="6324603"/>
            <a:ext cx="15524024" cy="6934202"/>
          </a:xfrm>
        </p:spPr>
        <p:txBody>
          <a:bodyPr>
            <a:normAutofit/>
          </a:bodyPr>
          <a:lstStyle/>
          <a:p>
            <a:r>
              <a:rPr lang="en-US" sz="4500" b="0" dirty="0" err="1"/>
              <a:t>Hotspotter</a:t>
            </a:r>
            <a:r>
              <a:rPr lang="en-US" sz="4500" b="0" dirty="0"/>
              <a:t> is built with the MEAN stack and utilizes a client/server architecture with an emphasis on modularity.</a:t>
            </a:r>
          </a:p>
          <a:p>
            <a:endParaRPr lang="en-US" sz="4500" b="0" dirty="0"/>
          </a:p>
        </p:txBody>
      </p:sp>
      <p:sp>
        <p:nvSpPr>
          <p:cNvPr id="3" name="TextBox 2"/>
          <p:cNvSpPr txBox="1"/>
          <p:nvPr/>
        </p:nvSpPr>
        <p:spPr>
          <a:xfrm rot="721562">
            <a:off x="1555576" y="1702376"/>
            <a:ext cx="5867399" cy="1046396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Temporary Logo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970" y="19270884"/>
            <a:ext cx="3721680" cy="1096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20407947" y="19418811"/>
            <a:ext cx="3289709" cy="1037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953" y="19507200"/>
            <a:ext cx="3233956" cy="860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207" y="19319817"/>
            <a:ext cx="3637094" cy="1175437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762000" y="379311"/>
            <a:ext cx="7772400" cy="36925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7874269"/>
            <a:ext cx="14520102" cy="107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94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Hotspotter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Dylan Williams</cp:lastModifiedBy>
  <cp:revision>35</cp:revision>
  <dcterms:created xsi:type="dcterms:W3CDTF">2006-08-16T00:00:00Z</dcterms:created>
  <dcterms:modified xsi:type="dcterms:W3CDTF">2016-03-31T17:57:32Z</dcterms:modified>
</cp:coreProperties>
</file>