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774" y="11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role abbreviations: SM – Scrum Master; OP – Owner Proxy; QC – Quality Controller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5"/>
            <a:ext cx="24003000" cy="3657600"/>
          </a:xfrm>
        </p:spPr>
        <p:txBody>
          <a:bodyPr>
            <a:normAutofit/>
          </a:bodyPr>
          <a:lstStyle/>
          <a:p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3868393" cy="7772400"/>
          </a:xfrm>
        </p:spPr>
        <p:txBody>
          <a:bodyPr>
            <a:normAutofit/>
          </a:bodyPr>
          <a:lstStyle/>
          <a:p>
            <a:r>
              <a:rPr lang="en-US" sz="4100" b="0" dirty="0"/>
              <a:t>Hotspotter is a web application used for early prediction of bugs in software. </a:t>
            </a:r>
          </a:p>
          <a:p>
            <a:r>
              <a:rPr lang="en-US" sz="4100" b="0" dirty="0"/>
              <a:t>This is accomplished by detecting areas of instability called 'hotspots'. Hotspots are determined by analyzing the type and frequency of changes made to </a:t>
            </a:r>
            <a:r>
              <a:rPr lang="en-US" sz="4100" b="0" dirty="0" smtClean="0"/>
              <a:t>a project's codebase.</a:t>
            </a:r>
            <a:endParaRPr lang="en-US" sz="4100" b="0" dirty="0"/>
          </a:p>
          <a:p>
            <a:r>
              <a:rPr lang="en-US" sz="4100" dirty="0"/>
              <a:t>Objectives</a:t>
            </a:r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 smtClean="0"/>
              <a:t>Calculate probability of</a:t>
            </a:r>
            <a:r>
              <a:rPr lang="en-US" sz="4100" b="0" dirty="0" smtClean="0"/>
              <a:t> </a:t>
            </a:r>
            <a:r>
              <a:rPr lang="en-US" sz="4100" b="0" dirty="0"/>
              <a:t>problematic areas </a:t>
            </a:r>
            <a:r>
              <a:rPr lang="en-US" sz="4100" b="0" dirty="0" smtClean="0"/>
              <a:t>in code</a:t>
            </a:r>
            <a:endParaRPr lang="en-US" sz="4100" b="0" dirty="0"/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 smtClean="0"/>
              <a:t>Assist teams with quality control and assurance</a:t>
            </a:r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 smtClean="0"/>
              <a:t>Export repository metadata for future research and analysis</a:t>
            </a:r>
            <a:endParaRPr lang="en-US" sz="4100" b="0" dirty="0"/>
          </a:p>
          <a:p>
            <a:endParaRPr lang="en-US" sz="51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b="1" dirty="0"/>
              <a:t>Nate </a:t>
            </a:r>
            <a:r>
              <a:rPr lang="en-US" b="1" dirty="0" smtClean="0"/>
              <a:t>Reinhardt</a:t>
            </a:r>
            <a:r>
              <a:rPr lang="en-US" dirty="0"/>
              <a:t> </a:t>
            </a:r>
            <a:r>
              <a:rPr lang="en-US" sz="3600" dirty="0" smtClean="0"/>
              <a:t>(</a:t>
            </a:r>
            <a:r>
              <a:rPr lang="en-US" sz="3600" dirty="0" smtClean="0"/>
              <a:t>SM)</a:t>
            </a:r>
            <a:r>
              <a:rPr lang="en-US" dirty="0" smtClean="0"/>
              <a:t> </a:t>
            </a:r>
            <a:r>
              <a:rPr lang="en-US" b="1" dirty="0"/>
              <a:t>Spencer </a:t>
            </a:r>
            <a:r>
              <a:rPr lang="en-US" b="1" dirty="0" smtClean="0"/>
              <a:t>Smith</a:t>
            </a:r>
            <a:r>
              <a:rPr lang="en-US" dirty="0"/>
              <a:t> </a:t>
            </a:r>
            <a:r>
              <a:rPr lang="en-US" sz="3600" dirty="0" smtClean="0"/>
              <a:t>(</a:t>
            </a:r>
            <a:r>
              <a:rPr lang="en-US" sz="3600" dirty="0" smtClean="0"/>
              <a:t>OP) </a:t>
            </a:r>
            <a:r>
              <a:rPr lang="en-US" b="1" dirty="0"/>
              <a:t>Dylan </a:t>
            </a:r>
            <a:r>
              <a:rPr lang="en-US" b="1" dirty="0" smtClean="0"/>
              <a:t>Williams</a:t>
            </a:r>
            <a:r>
              <a:rPr lang="en-US" dirty="0"/>
              <a:t> </a:t>
            </a:r>
            <a:r>
              <a:rPr lang="en-US" sz="3600" dirty="0" smtClean="0"/>
              <a:t>(</a:t>
            </a:r>
            <a:r>
              <a:rPr lang="en-US" sz="3600" dirty="0" smtClean="0"/>
              <a:t>QC)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8419622" y="4986841"/>
            <a:ext cx="13563601" cy="1447802"/>
          </a:xfrm>
        </p:spPr>
        <p:txBody>
          <a:bodyPr/>
          <a:lstStyle/>
          <a:p>
            <a:r>
              <a:rPr lang="en-US" b="1" dirty="0"/>
              <a:t>Dr. Igor </a:t>
            </a:r>
            <a:r>
              <a:rPr lang="en-US" b="1" dirty="0" smtClean="0"/>
              <a:t>Crk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Department of Computer Science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762001" y="14097003"/>
            <a:ext cx="13868399" cy="666381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Plan</a:t>
            </a:r>
          </a:p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4500" dirty="0" smtClean="0"/>
              <a:t>Using </a:t>
            </a:r>
            <a:r>
              <a:rPr lang="en-US" sz="4500" dirty="0"/>
              <a:t>the Semi-Agile Software Engineering (SAGE) process, a Scrum-like process with ten two-week sprints.</a:t>
            </a:r>
          </a:p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4500" dirty="0"/>
              <a:t>Development Operations: Automated build and </a:t>
            </a:r>
            <a:r>
              <a:rPr lang="en-US" sz="4500" dirty="0" smtClean="0"/>
              <a:t>deployment </a:t>
            </a:r>
            <a:r>
              <a:rPr lang="en-US" sz="4500" dirty="0"/>
              <a:t>mechanisms.</a:t>
            </a:r>
          </a:p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4500" dirty="0"/>
              <a:t>Total Estimated Hours Until Completion: 23</a:t>
            </a:r>
          </a:p>
          <a:p>
            <a:endParaRPr lang="en-US" sz="4500" dirty="0"/>
          </a:p>
          <a:p>
            <a:pPr marL="856823" indent="-856823">
              <a:buFont typeface="Arial" panose="020B0604020202020204" pitchFamily="34" charset="0"/>
              <a:buChar char="•"/>
            </a:pPr>
            <a:endParaRPr lang="en-US" sz="45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15163800" y="6324603"/>
            <a:ext cx="15087600" cy="6934202"/>
          </a:xfrm>
        </p:spPr>
        <p:txBody>
          <a:bodyPr>
            <a:normAutofit/>
          </a:bodyPr>
          <a:lstStyle/>
          <a:p>
            <a:r>
              <a:rPr lang="en-US" sz="4800" dirty="0" err="1"/>
              <a:t>Hotspotter</a:t>
            </a:r>
            <a:r>
              <a:rPr lang="en-US" sz="4800" dirty="0"/>
              <a:t> </a:t>
            </a:r>
            <a:r>
              <a:rPr lang="en-US" sz="4800" dirty="0" smtClean="0"/>
              <a:t>is built with the </a:t>
            </a:r>
            <a:r>
              <a:rPr lang="en-US" sz="4800" dirty="0"/>
              <a:t>MEAN </a:t>
            </a:r>
            <a:r>
              <a:rPr lang="en-US" sz="4800" dirty="0" smtClean="0"/>
              <a:t>stack and utilizes a client/server architecture with an emphasis on modularity.</a:t>
            </a:r>
            <a:endParaRPr lang="en-US" sz="5500" dirty="0"/>
          </a:p>
          <a:p>
            <a:endParaRPr lang="en-US" sz="5500" dirty="0"/>
          </a:p>
        </p:txBody>
      </p:sp>
      <p:sp>
        <p:nvSpPr>
          <p:cNvPr id="3" name="TextBox 2"/>
          <p:cNvSpPr txBox="1"/>
          <p:nvPr/>
        </p:nvSpPr>
        <p:spPr>
          <a:xfrm rot="721562">
            <a:off x="1555576" y="1702376"/>
            <a:ext cx="5867399" cy="1046396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Temporary Logo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69" y="19077267"/>
            <a:ext cx="3721680" cy="1096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19375246" y="19225194"/>
            <a:ext cx="3289709" cy="1037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252" y="19313583"/>
            <a:ext cx="3233956" cy="860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506" y="19126200"/>
            <a:ext cx="3637094" cy="1175437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762000" y="803275"/>
            <a:ext cx="7772400" cy="3692525"/>
          </a:xfr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94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Hotspotter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Dylan Williams</cp:lastModifiedBy>
  <cp:revision>32</cp:revision>
  <dcterms:created xsi:type="dcterms:W3CDTF">2006-08-16T00:00:00Z</dcterms:created>
  <dcterms:modified xsi:type="dcterms:W3CDTF">2016-03-31T03:29:07Z</dcterms:modified>
</cp:coreProperties>
</file>